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642081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aul-andersen.squarespace.com/048-enyzm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tags" Target="../tags/tag59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59536">
              <a:defRPr sz="4136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136" dirty="0" smtClean="0">
                <a:solidFill>
                  <a:srgbClr val="FF0000"/>
                </a:solidFill>
              </a:rPr>
              <a:t>Unit 4 - Biochemistry</a:t>
            </a:r>
            <a:endParaRPr sz="4136" dirty="0">
              <a:solidFill>
                <a:srgbClr val="FF0000"/>
              </a:solid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-9981057" y="3832798"/>
            <a:ext cx="2662680" cy="8595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endParaRPr sz="3200" dirty="0"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026" name="Picture 2" descr="Image result for biochemi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7970"/>
            <a:ext cx="7924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Enzymes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686800" cy="381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Catalyst – lowers the activation energy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Speeds up a chemical reaction</a:t>
            </a:r>
          </a:p>
          <a:p>
            <a:pPr marL="742950" lvl="1" indent="-285750">
              <a:spcBef>
                <a:spcPts val="600"/>
              </a:spcBef>
              <a:defRPr sz="1800"/>
            </a:pPr>
            <a:endParaRPr sz="2800"/>
          </a:p>
          <a:p>
            <a:pPr lvl="0">
              <a:defRPr sz="1800"/>
            </a:pPr>
            <a:r>
              <a:rPr sz="3200"/>
              <a:t>Enzymes are biological catalysts</a:t>
            </a:r>
          </a:p>
        </p:txBody>
      </p:sp>
      <p:pic>
        <p:nvPicPr>
          <p:cNvPr id="8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4191000"/>
            <a:ext cx="3145872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Enzymes as catalysts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9184" lvl="0" indent="-329184" defTabSz="877823">
              <a:defRPr sz="1800"/>
            </a:pPr>
            <a:r>
              <a:rPr sz="3072" dirty="0"/>
              <a:t>Speed up reactions/Lower activation energy</a:t>
            </a:r>
          </a:p>
          <a:p>
            <a:pPr marL="329184" lvl="0" indent="-329184" defTabSz="877823">
              <a:defRPr sz="1800"/>
            </a:pPr>
            <a:endParaRPr sz="3072" dirty="0"/>
          </a:p>
          <a:p>
            <a:pPr marL="329184" lvl="0" indent="-329184" defTabSz="877823">
              <a:defRPr sz="1800"/>
            </a:pPr>
            <a:r>
              <a:rPr sz="3072" dirty="0"/>
              <a:t>Made up of </a:t>
            </a:r>
            <a:r>
              <a:rPr sz="3072" dirty="0">
                <a:solidFill>
                  <a:srgbClr val="008000"/>
                </a:solidFill>
              </a:rPr>
              <a:t>PROTEINS</a:t>
            </a:r>
          </a:p>
          <a:p>
            <a:pPr marL="329184" lvl="0" indent="-329184" defTabSz="877823">
              <a:buClr>
                <a:srgbClr val="008000"/>
              </a:buClr>
              <a:defRPr sz="1800"/>
            </a:pPr>
            <a:endParaRPr sz="3072" dirty="0">
              <a:solidFill>
                <a:srgbClr val="008000"/>
              </a:solidFill>
            </a:endParaRPr>
          </a:p>
          <a:p>
            <a:pPr marL="329184" lvl="0" indent="-329184" defTabSz="877823">
              <a:defRPr sz="1800"/>
            </a:pPr>
            <a:r>
              <a:rPr sz="3072" dirty="0"/>
              <a:t>They are often named by adding "</a:t>
            </a:r>
            <a:r>
              <a:rPr sz="3072" dirty="0" err="1"/>
              <a:t>ase</a:t>
            </a:r>
            <a:r>
              <a:rPr sz="3072" dirty="0"/>
              <a:t>" to the name of </a:t>
            </a:r>
            <a:r>
              <a:rPr sz="3072"/>
              <a:t>the </a:t>
            </a:r>
            <a:r>
              <a:rPr lang="en-US" sz="3072" smtClean="0"/>
              <a:t>enzyme</a:t>
            </a:r>
            <a:endParaRPr sz="3072" dirty="0"/>
          </a:p>
          <a:p>
            <a:pPr marL="713231" lvl="1" indent="-274320" defTabSz="877823">
              <a:spcBef>
                <a:spcPts val="600"/>
              </a:spcBef>
              <a:defRPr sz="1800"/>
            </a:pPr>
            <a:r>
              <a:rPr sz="2688" dirty="0"/>
              <a:t>Example: Dehydrogenases are enzymes that remove hydrogen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3" name="SMARTInkShape-97"/>
          <p:cNvSpPr/>
          <p:nvPr>
            <p:custDataLst>
              <p:tags r:id="rId1"/>
            </p:custDataLst>
          </p:nvPr>
        </p:nvSpPr>
        <p:spPr>
          <a:xfrm>
            <a:off x="3878894" y="2050842"/>
            <a:ext cx="3916367" cy="136099"/>
          </a:xfrm>
          <a:custGeom>
            <a:avLst/>
            <a:gdLst/>
            <a:ahLst/>
            <a:cxnLst/>
            <a:rect l="0" t="0" r="0" b="0"/>
            <a:pathLst>
              <a:path w="3916367" h="136099">
                <a:moveTo>
                  <a:pt x="7306" y="21798"/>
                </a:moveTo>
                <a:lnTo>
                  <a:pt x="7306" y="21798"/>
                </a:lnTo>
                <a:lnTo>
                  <a:pt x="0" y="21798"/>
                </a:lnTo>
                <a:lnTo>
                  <a:pt x="36788" y="21798"/>
                </a:lnTo>
                <a:lnTo>
                  <a:pt x="43833" y="19540"/>
                </a:lnTo>
                <a:lnTo>
                  <a:pt x="50634" y="16561"/>
                </a:lnTo>
                <a:lnTo>
                  <a:pt x="88691" y="14271"/>
                </a:lnTo>
                <a:lnTo>
                  <a:pt x="123121" y="14186"/>
                </a:lnTo>
                <a:lnTo>
                  <a:pt x="160898" y="14179"/>
                </a:lnTo>
                <a:lnTo>
                  <a:pt x="197963" y="14178"/>
                </a:lnTo>
                <a:lnTo>
                  <a:pt x="228317" y="14178"/>
                </a:lnTo>
                <a:lnTo>
                  <a:pt x="264009" y="14178"/>
                </a:lnTo>
                <a:lnTo>
                  <a:pt x="296396" y="11920"/>
                </a:lnTo>
                <a:lnTo>
                  <a:pt x="331299" y="7617"/>
                </a:lnTo>
                <a:lnTo>
                  <a:pt x="365568" y="6767"/>
                </a:lnTo>
                <a:lnTo>
                  <a:pt x="401814" y="6599"/>
                </a:lnTo>
                <a:lnTo>
                  <a:pt x="437729" y="6566"/>
                </a:lnTo>
                <a:lnTo>
                  <a:pt x="467390" y="6560"/>
                </a:lnTo>
                <a:lnTo>
                  <a:pt x="502517" y="6558"/>
                </a:lnTo>
                <a:lnTo>
                  <a:pt x="531272" y="6558"/>
                </a:lnTo>
                <a:lnTo>
                  <a:pt x="561241" y="6558"/>
                </a:lnTo>
                <a:lnTo>
                  <a:pt x="590723" y="6558"/>
                </a:lnTo>
                <a:lnTo>
                  <a:pt x="626127" y="6558"/>
                </a:lnTo>
                <a:lnTo>
                  <a:pt x="661437" y="6558"/>
                </a:lnTo>
                <a:lnTo>
                  <a:pt x="698954" y="17031"/>
                </a:lnTo>
                <a:lnTo>
                  <a:pt x="728894" y="20386"/>
                </a:lnTo>
                <a:lnTo>
                  <a:pt x="758367" y="21380"/>
                </a:lnTo>
                <a:lnTo>
                  <a:pt x="793768" y="21715"/>
                </a:lnTo>
                <a:lnTo>
                  <a:pt x="823121" y="24031"/>
                </a:lnTo>
                <a:lnTo>
                  <a:pt x="859335" y="28354"/>
                </a:lnTo>
                <a:lnTo>
                  <a:pt x="891794" y="29208"/>
                </a:lnTo>
                <a:lnTo>
                  <a:pt x="927682" y="29376"/>
                </a:lnTo>
                <a:lnTo>
                  <a:pt x="959481" y="29410"/>
                </a:lnTo>
                <a:lnTo>
                  <a:pt x="990222" y="29416"/>
                </a:lnTo>
                <a:lnTo>
                  <a:pt x="1020753" y="29418"/>
                </a:lnTo>
                <a:lnTo>
                  <a:pt x="1055289" y="33463"/>
                </a:lnTo>
                <a:lnTo>
                  <a:pt x="1088639" y="36332"/>
                </a:lnTo>
                <a:lnTo>
                  <a:pt x="1119686" y="36898"/>
                </a:lnTo>
                <a:lnTo>
                  <a:pt x="1150279" y="37010"/>
                </a:lnTo>
                <a:lnTo>
                  <a:pt x="1181627" y="37032"/>
                </a:lnTo>
                <a:lnTo>
                  <a:pt x="1217296" y="37037"/>
                </a:lnTo>
                <a:lnTo>
                  <a:pt x="1251540" y="37038"/>
                </a:lnTo>
                <a:lnTo>
                  <a:pt x="1287752" y="37038"/>
                </a:lnTo>
                <a:lnTo>
                  <a:pt x="1325603" y="37038"/>
                </a:lnTo>
                <a:lnTo>
                  <a:pt x="1363671" y="37038"/>
                </a:lnTo>
                <a:lnTo>
                  <a:pt x="1401767" y="37038"/>
                </a:lnTo>
                <a:lnTo>
                  <a:pt x="1439866" y="37038"/>
                </a:lnTo>
                <a:lnTo>
                  <a:pt x="1474391" y="37038"/>
                </a:lnTo>
                <a:lnTo>
                  <a:pt x="1507740" y="37038"/>
                </a:lnTo>
                <a:lnTo>
                  <a:pt x="1538787" y="37038"/>
                </a:lnTo>
                <a:lnTo>
                  <a:pt x="1569379" y="37038"/>
                </a:lnTo>
                <a:lnTo>
                  <a:pt x="1600727" y="36191"/>
                </a:lnTo>
                <a:lnTo>
                  <a:pt x="1634138" y="31007"/>
                </a:lnTo>
                <a:lnTo>
                  <a:pt x="1665636" y="29732"/>
                </a:lnTo>
                <a:lnTo>
                  <a:pt x="1702420" y="29459"/>
                </a:lnTo>
                <a:lnTo>
                  <a:pt x="1739730" y="29423"/>
                </a:lnTo>
                <a:lnTo>
                  <a:pt x="1773920" y="29419"/>
                </a:lnTo>
                <a:lnTo>
                  <a:pt x="1805383" y="29418"/>
                </a:lnTo>
                <a:lnTo>
                  <a:pt x="1836058" y="29418"/>
                </a:lnTo>
                <a:lnTo>
                  <a:pt x="1866575" y="29418"/>
                </a:lnTo>
                <a:lnTo>
                  <a:pt x="1901110" y="29418"/>
                </a:lnTo>
                <a:lnTo>
                  <a:pt x="1934459" y="29418"/>
                </a:lnTo>
                <a:lnTo>
                  <a:pt x="1965507" y="29418"/>
                </a:lnTo>
                <a:lnTo>
                  <a:pt x="1996099" y="29418"/>
                </a:lnTo>
                <a:lnTo>
                  <a:pt x="2026600" y="29418"/>
                </a:lnTo>
                <a:lnTo>
                  <a:pt x="2059343" y="29418"/>
                </a:lnTo>
                <a:lnTo>
                  <a:pt x="2094126" y="29418"/>
                </a:lnTo>
                <a:lnTo>
                  <a:pt x="2125457" y="29418"/>
                </a:lnTo>
                <a:lnTo>
                  <a:pt x="2156104" y="29418"/>
                </a:lnTo>
                <a:lnTo>
                  <a:pt x="2186618" y="29418"/>
                </a:lnTo>
                <a:lnTo>
                  <a:pt x="2217104" y="29418"/>
                </a:lnTo>
                <a:lnTo>
                  <a:pt x="2247586" y="29418"/>
                </a:lnTo>
                <a:lnTo>
                  <a:pt x="2278066" y="29418"/>
                </a:lnTo>
                <a:lnTo>
                  <a:pt x="2312936" y="29418"/>
                </a:lnTo>
                <a:lnTo>
                  <a:pt x="2347391" y="29418"/>
                </a:lnTo>
                <a:lnTo>
                  <a:pt x="2384845" y="29418"/>
                </a:lnTo>
                <a:lnTo>
                  <a:pt x="2422012" y="29418"/>
                </a:lnTo>
                <a:lnTo>
                  <a:pt x="2454387" y="29418"/>
                </a:lnTo>
                <a:lnTo>
                  <a:pt x="2489307" y="29418"/>
                </a:lnTo>
                <a:lnTo>
                  <a:pt x="2522630" y="29418"/>
                </a:lnTo>
                <a:lnTo>
                  <a:pt x="2552529" y="31676"/>
                </a:lnTo>
                <a:lnTo>
                  <a:pt x="2585268" y="36332"/>
                </a:lnTo>
                <a:lnTo>
                  <a:pt x="2617237" y="36945"/>
                </a:lnTo>
                <a:lnTo>
                  <a:pt x="2651959" y="43057"/>
                </a:lnTo>
                <a:lnTo>
                  <a:pt x="2688767" y="44447"/>
                </a:lnTo>
                <a:lnTo>
                  <a:pt x="2721095" y="44630"/>
                </a:lnTo>
                <a:lnTo>
                  <a:pt x="2752235" y="44654"/>
                </a:lnTo>
                <a:lnTo>
                  <a:pt x="2783597" y="44657"/>
                </a:lnTo>
                <a:lnTo>
                  <a:pt x="2819430" y="44658"/>
                </a:lnTo>
                <a:lnTo>
                  <a:pt x="2851200" y="46916"/>
                </a:lnTo>
                <a:lnTo>
                  <a:pt x="2882644" y="51572"/>
                </a:lnTo>
                <a:lnTo>
                  <a:pt x="2914443" y="52185"/>
                </a:lnTo>
                <a:lnTo>
                  <a:pt x="2946883" y="52266"/>
                </a:lnTo>
                <a:lnTo>
                  <a:pt x="2984983" y="52277"/>
                </a:lnTo>
                <a:lnTo>
                  <a:pt x="3003708" y="50020"/>
                </a:lnTo>
                <a:lnTo>
                  <a:pt x="3039449" y="45364"/>
                </a:lnTo>
                <a:lnTo>
                  <a:pt x="3073655" y="44720"/>
                </a:lnTo>
                <a:lnTo>
                  <a:pt x="3111302" y="44663"/>
                </a:lnTo>
                <a:lnTo>
                  <a:pt x="3148516" y="44658"/>
                </a:lnTo>
                <a:lnTo>
                  <a:pt x="3184935" y="44658"/>
                </a:lnTo>
                <a:lnTo>
                  <a:pt x="3222888" y="44658"/>
                </a:lnTo>
                <a:lnTo>
                  <a:pt x="3260975" y="44658"/>
                </a:lnTo>
                <a:lnTo>
                  <a:pt x="3299074" y="44658"/>
                </a:lnTo>
                <a:lnTo>
                  <a:pt x="3337093" y="44658"/>
                </a:lnTo>
                <a:lnTo>
                  <a:pt x="3373744" y="44658"/>
                </a:lnTo>
                <a:lnTo>
                  <a:pt x="3407943" y="44658"/>
                </a:lnTo>
                <a:lnTo>
                  <a:pt x="3443358" y="44658"/>
                </a:lnTo>
                <a:lnTo>
                  <a:pt x="3468430" y="46916"/>
                </a:lnTo>
                <a:lnTo>
                  <a:pt x="3499866" y="51572"/>
                </a:lnTo>
                <a:lnTo>
                  <a:pt x="3526001" y="54396"/>
                </a:lnTo>
                <a:lnTo>
                  <a:pt x="3547721" y="58811"/>
                </a:lnTo>
                <a:lnTo>
                  <a:pt x="3585076" y="59803"/>
                </a:lnTo>
                <a:lnTo>
                  <a:pt x="3620596" y="59889"/>
                </a:lnTo>
                <a:lnTo>
                  <a:pt x="3654424" y="59897"/>
                </a:lnTo>
                <a:lnTo>
                  <a:pt x="3683373" y="60745"/>
                </a:lnTo>
                <a:lnTo>
                  <a:pt x="3713226" y="66812"/>
                </a:lnTo>
                <a:lnTo>
                  <a:pt x="3747247" y="67490"/>
                </a:lnTo>
                <a:lnTo>
                  <a:pt x="3780836" y="67517"/>
                </a:lnTo>
                <a:lnTo>
                  <a:pt x="3818683" y="67518"/>
                </a:lnTo>
                <a:lnTo>
                  <a:pt x="3855253" y="67518"/>
                </a:lnTo>
                <a:lnTo>
                  <a:pt x="3893286" y="67518"/>
                </a:lnTo>
                <a:lnTo>
                  <a:pt x="3915205" y="67518"/>
                </a:lnTo>
                <a:lnTo>
                  <a:pt x="3915591" y="66671"/>
                </a:lnTo>
                <a:lnTo>
                  <a:pt x="3916366" y="59900"/>
                </a:lnTo>
                <a:lnTo>
                  <a:pt x="3916366" y="67517"/>
                </a:lnTo>
                <a:lnTo>
                  <a:pt x="3879264" y="67518"/>
                </a:lnTo>
                <a:lnTo>
                  <a:pt x="3852070" y="66671"/>
                </a:lnTo>
                <a:lnTo>
                  <a:pt x="3823316" y="60957"/>
                </a:lnTo>
                <a:lnTo>
                  <a:pt x="3786614" y="57780"/>
                </a:lnTo>
                <a:lnTo>
                  <a:pt x="3753935" y="52156"/>
                </a:lnTo>
                <a:lnTo>
                  <a:pt x="3723132" y="46390"/>
                </a:lnTo>
                <a:lnTo>
                  <a:pt x="3688731" y="40955"/>
                </a:lnTo>
                <a:lnTo>
                  <a:pt x="3657477" y="37812"/>
                </a:lnTo>
                <a:lnTo>
                  <a:pt x="3626844" y="37191"/>
                </a:lnTo>
                <a:lnTo>
                  <a:pt x="3592289" y="37068"/>
                </a:lnTo>
                <a:lnTo>
                  <a:pt x="3562863" y="37047"/>
                </a:lnTo>
                <a:lnTo>
                  <a:pt x="3532694" y="37041"/>
                </a:lnTo>
                <a:lnTo>
                  <a:pt x="3497397" y="37039"/>
                </a:lnTo>
                <a:lnTo>
                  <a:pt x="3460948" y="37038"/>
                </a:lnTo>
                <a:lnTo>
                  <a:pt x="3424993" y="37038"/>
                </a:lnTo>
                <a:lnTo>
                  <a:pt x="3395324" y="37038"/>
                </a:lnTo>
                <a:lnTo>
                  <a:pt x="3361042" y="37885"/>
                </a:lnTo>
                <a:lnTo>
                  <a:pt x="3329812" y="43069"/>
                </a:lnTo>
                <a:lnTo>
                  <a:pt x="3295137" y="44344"/>
                </a:lnTo>
                <a:lnTo>
                  <a:pt x="3260913" y="45442"/>
                </a:lnTo>
                <a:lnTo>
                  <a:pt x="3224676" y="50677"/>
                </a:lnTo>
                <a:lnTo>
                  <a:pt x="3188762" y="51962"/>
                </a:lnTo>
                <a:lnTo>
                  <a:pt x="3159101" y="56230"/>
                </a:lnTo>
                <a:lnTo>
                  <a:pt x="3128864" y="58811"/>
                </a:lnTo>
                <a:lnTo>
                  <a:pt x="3098455" y="59576"/>
                </a:lnTo>
                <a:lnTo>
                  <a:pt x="3063076" y="65071"/>
                </a:lnTo>
                <a:lnTo>
                  <a:pt x="3034278" y="67640"/>
                </a:lnTo>
                <a:lnTo>
                  <a:pt x="3004297" y="72540"/>
                </a:lnTo>
                <a:lnTo>
                  <a:pt x="2973964" y="74368"/>
                </a:lnTo>
                <a:lnTo>
                  <a:pt x="2943528" y="75756"/>
                </a:lnTo>
                <a:lnTo>
                  <a:pt x="2913060" y="80307"/>
                </a:lnTo>
                <a:lnTo>
                  <a:pt x="2882585" y="82032"/>
                </a:lnTo>
                <a:lnTo>
                  <a:pt x="2852106" y="83390"/>
                </a:lnTo>
                <a:lnTo>
                  <a:pt x="2820779" y="87931"/>
                </a:lnTo>
                <a:lnTo>
                  <a:pt x="2785909" y="89653"/>
                </a:lnTo>
                <a:lnTo>
                  <a:pt x="2753752" y="90163"/>
                </a:lnTo>
                <a:lnTo>
                  <a:pt x="2721928" y="90314"/>
                </a:lnTo>
                <a:lnTo>
                  <a:pt x="2686911" y="90359"/>
                </a:lnTo>
                <a:lnTo>
                  <a:pt x="2654710" y="90372"/>
                </a:lnTo>
                <a:lnTo>
                  <a:pt x="2622873" y="90376"/>
                </a:lnTo>
                <a:lnTo>
                  <a:pt x="2587852" y="90377"/>
                </a:lnTo>
                <a:lnTo>
                  <a:pt x="2555651" y="90378"/>
                </a:lnTo>
                <a:lnTo>
                  <a:pt x="2524661" y="90378"/>
                </a:lnTo>
                <a:lnTo>
                  <a:pt x="2493183" y="90378"/>
                </a:lnTo>
                <a:lnTo>
                  <a:pt x="2457422" y="89531"/>
                </a:lnTo>
                <a:lnTo>
                  <a:pt x="2420861" y="85141"/>
                </a:lnTo>
                <a:lnTo>
                  <a:pt x="2387356" y="83464"/>
                </a:lnTo>
                <a:lnTo>
                  <a:pt x="2350994" y="82967"/>
                </a:lnTo>
                <a:lnTo>
                  <a:pt x="2314256" y="81973"/>
                </a:lnTo>
                <a:lnTo>
                  <a:pt x="2280699" y="77539"/>
                </a:lnTo>
                <a:lnTo>
                  <a:pt x="2244321" y="75850"/>
                </a:lnTo>
                <a:lnTo>
                  <a:pt x="2206731" y="75349"/>
                </a:lnTo>
                <a:lnTo>
                  <a:pt x="2168782" y="74354"/>
                </a:lnTo>
                <a:lnTo>
                  <a:pt x="2130727" y="69920"/>
                </a:lnTo>
                <a:lnTo>
                  <a:pt x="2092640" y="68229"/>
                </a:lnTo>
                <a:lnTo>
                  <a:pt x="2055391" y="66882"/>
                </a:lnTo>
                <a:lnTo>
                  <a:pt x="2021682" y="62344"/>
                </a:lnTo>
                <a:lnTo>
                  <a:pt x="1985260" y="59776"/>
                </a:lnTo>
                <a:lnTo>
                  <a:pt x="1947657" y="54876"/>
                </a:lnTo>
                <a:lnTo>
                  <a:pt x="1909704" y="52201"/>
                </a:lnTo>
                <a:lnTo>
                  <a:pt x="1871647" y="47269"/>
                </a:lnTo>
                <a:lnTo>
                  <a:pt x="1833560" y="45432"/>
                </a:lnTo>
                <a:lnTo>
                  <a:pt x="1795464" y="44040"/>
                </a:lnTo>
                <a:lnTo>
                  <a:pt x="1770065" y="40715"/>
                </a:lnTo>
                <a:lnTo>
                  <a:pt x="1742408" y="38672"/>
                </a:lnTo>
                <a:lnTo>
                  <a:pt x="1714029" y="37764"/>
                </a:lnTo>
                <a:lnTo>
                  <a:pt x="1687305" y="37361"/>
                </a:lnTo>
                <a:lnTo>
                  <a:pt x="1661317" y="34924"/>
                </a:lnTo>
                <a:lnTo>
                  <a:pt x="1635655" y="31865"/>
                </a:lnTo>
                <a:lnTo>
                  <a:pt x="1610139" y="30506"/>
                </a:lnTo>
                <a:lnTo>
                  <a:pt x="1584687" y="29901"/>
                </a:lnTo>
                <a:lnTo>
                  <a:pt x="1558418" y="28786"/>
                </a:lnTo>
                <a:lnTo>
                  <a:pt x="1529809" y="25468"/>
                </a:lnTo>
                <a:lnTo>
                  <a:pt x="1502418" y="23429"/>
                </a:lnTo>
                <a:lnTo>
                  <a:pt x="1475287" y="22523"/>
                </a:lnTo>
                <a:lnTo>
                  <a:pt x="1446296" y="22120"/>
                </a:lnTo>
                <a:lnTo>
                  <a:pt x="1418735" y="21941"/>
                </a:lnTo>
                <a:lnTo>
                  <a:pt x="1391527" y="21862"/>
                </a:lnTo>
                <a:lnTo>
                  <a:pt x="1362502" y="21826"/>
                </a:lnTo>
                <a:lnTo>
                  <a:pt x="1332669" y="21811"/>
                </a:lnTo>
                <a:lnTo>
                  <a:pt x="1303323" y="21804"/>
                </a:lnTo>
                <a:lnTo>
                  <a:pt x="1276169" y="21800"/>
                </a:lnTo>
                <a:lnTo>
                  <a:pt x="1247732" y="21799"/>
                </a:lnTo>
                <a:lnTo>
                  <a:pt x="1218159" y="21798"/>
                </a:lnTo>
                <a:lnTo>
                  <a:pt x="1188084" y="21798"/>
                </a:lnTo>
                <a:lnTo>
                  <a:pt x="1157782" y="21798"/>
                </a:lnTo>
                <a:lnTo>
                  <a:pt x="1128229" y="21798"/>
                </a:lnTo>
                <a:lnTo>
                  <a:pt x="1100983" y="21798"/>
                </a:lnTo>
                <a:lnTo>
                  <a:pt x="1072505" y="24056"/>
                </a:lnTo>
                <a:lnTo>
                  <a:pt x="1042914" y="27035"/>
                </a:lnTo>
                <a:lnTo>
                  <a:pt x="1012830" y="28359"/>
                </a:lnTo>
                <a:lnTo>
                  <a:pt x="982526" y="28947"/>
                </a:lnTo>
                <a:lnTo>
                  <a:pt x="952124" y="29209"/>
                </a:lnTo>
                <a:lnTo>
                  <a:pt x="921678" y="29325"/>
                </a:lnTo>
                <a:lnTo>
                  <a:pt x="893471" y="31634"/>
                </a:lnTo>
                <a:lnTo>
                  <a:pt x="865977" y="34636"/>
                </a:lnTo>
                <a:lnTo>
                  <a:pt x="836824" y="35971"/>
                </a:lnTo>
                <a:lnTo>
                  <a:pt x="806934" y="38822"/>
                </a:lnTo>
                <a:lnTo>
                  <a:pt x="777563" y="42064"/>
                </a:lnTo>
                <a:lnTo>
                  <a:pt x="750398" y="43505"/>
                </a:lnTo>
                <a:lnTo>
                  <a:pt x="721956" y="39630"/>
                </a:lnTo>
                <a:lnTo>
                  <a:pt x="693228" y="34803"/>
                </a:lnTo>
                <a:lnTo>
                  <a:pt x="666349" y="35480"/>
                </a:lnTo>
                <a:lnTo>
                  <a:pt x="638034" y="36346"/>
                </a:lnTo>
                <a:lnTo>
                  <a:pt x="609363" y="37577"/>
                </a:lnTo>
                <a:lnTo>
                  <a:pt x="582509" y="40946"/>
                </a:lnTo>
                <a:lnTo>
                  <a:pt x="556463" y="43008"/>
                </a:lnTo>
                <a:lnTo>
                  <a:pt x="530776" y="44772"/>
                </a:lnTo>
                <a:lnTo>
                  <a:pt x="505248" y="48377"/>
                </a:lnTo>
                <a:lnTo>
                  <a:pt x="479792" y="50544"/>
                </a:lnTo>
                <a:lnTo>
                  <a:pt x="443917" y="51764"/>
                </a:lnTo>
                <a:lnTo>
                  <a:pt x="409581" y="54383"/>
                </a:lnTo>
                <a:lnTo>
                  <a:pt x="374854" y="58264"/>
                </a:lnTo>
                <a:lnTo>
                  <a:pt x="343116" y="59414"/>
                </a:lnTo>
                <a:lnTo>
                  <a:pt x="310005" y="59754"/>
                </a:lnTo>
                <a:lnTo>
                  <a:pt x="277899" y="59855"/>
                </a:lnTo>
                <a:lnTo>
                  <a:pt x="240250" y="59889"/>
                </a:lnTo>
                <a:lnTo>
                  <a:pt x="204409" y="59897"/>
                </a:lnTo>
                <a:lnTo>
                  <a:pt x="167905" y="59898"/>
                </a:lnTo>
                <a:lnTo>
                  <a:pt x="131800" y="59898"/>
                </a:lnTo>
                <a:lnTo>
                  <a:pt x="95291" y="59051"/>
                </a:lnTo>
                <a:lnTo>
                  <a:pt x="68882" y="52749"/>
                </a:lnTo>
                <a:lnTo>
                  <a:pt x="34188" y="52279"/>
                </a:lnTo>
                <a:lnTo>
                  <a:pt x="32847" y="51432"/>
                </a:lnTo>
                <a:lnTo>
                  <a:pt x="31954" y="50020"/>
                </a:lnTo>
                <a:lnTo>
                  <a:pt x="31358" y="48233"/>
                </a:lnTo>
                <a:lnTo>
                  <a:pt x="30114" y="47041"/>
                </a:lnTo>
                <a:lnTo>
                  <a:pt x="22548" y="44659"/>
                </a:lnTo>
                <a:lnTo>
                  <a:pt x="40458" y="44658"/>
                </a:lnTo>
                <a:lnTo>
                  <a:pt x="45465" y="42400"/>
                </a:lnTo>
                <a:lnTo>
                  <a:pt x="47985" y="40613"/>
                </a:lnTo>
                <a:lnTo>
                  <a:pt x="59623" y="38097"/>
                </a:lnTo>
                <a:lnTo>
                  <a:pt x="92764" y="37131"/>
                </a:lnTo>
                <a:lnTo>
                  <a:pt x="130429" y="30485"/>
                </a:lnTo>
                <a:lnTo>
                  <a:pt x="167484" y="27301"/>
                </a:lnTo>
                <a:lnTo>
                  <a:pt x="201882" y="22885"/>
                </a:lnTo>
                <a:lnTo>
                  <a:pt x="231281" y="22120"/>
                </a:lnTo>
                <a:lnTo>
                  <a:pt x="261441" y="21893"/>
                </a:lnTo>
                <a:lnTo>
                  <a:pt x="295871" y="21826"/>
                </a:lnTo>
                <a:lnTo>
                  <a:pt x="328839" y="17761"/>
                </a:lnTo>
                <a:lnTo>
                  <a:pt x="364101" y="15240"/>
                </a:lnTo>
                <a:lnTo>
                  <a:pt x="401360" y="10447"/>
                </a:lnTo>
                <a:lnTo>
                  <a:pt x="435166" y="7710"/>
                </a:lnTo>
                <a:lnTo>
                  <a:pt x="460779" y="7070"/>
                </a:lnTo>
                <a:lnTo>
                  <a:pt x="487403" y="6786"/>
                </a:lnTo>
                <a:lnTo>
                  <a:pt x="523125" y="6625"/>
                </a:lnTo>
                <a:lnTo>
                  <a:pt x="550672" y="6588"/>
                </a:lnTo>
                <a:lnTo>
                  <a:pt x="577591" y="4314"/>
                </a:lnTo>
                <a:lnTo>
                  <a:pt x="604513" y="1327"/>
                </a:lnTo>
                <a:lnTo>
                  <a:pt x="633411" y="0"/>
                </a:lnTo>
                <a:lnTo>
                  <a:pt x="663188" y="6183"/>
                </a:lnTo>
                <a:lnTo>
                  <a:pt x="692509" y="14011"/>
                </a:lnTo>
                <a:lnTo>
                  <a:pt x="719652" y="14668"/>
                </a:lnTo>
                <a:lnTo>
                  <a:pt x="748084" y="14396"/>
                </a:lnTo>
                <a:lnTo>
                  <a:pt x="776807" y="14275"/>
                </a:lnTo>
                <a:lnTo>
                  <a:pt x="803685" y="14221"/>
                </a:lnTo>
                <a:lnTo>
                  <a:pt x="831999" y="14197"/>
                </a:lnTo>
                <a:lnTo>
                  <a:pt x="860669" y="14186"/>
                </a:lnTo>
                <a:lnTo>
                  <a:pt x="887523" y="14182"/>
                </a:lnTo>
                <a:lnTo>
                  <a:pt x="915827" y="14180"/>
                </a:lnTo>
                <a:lnTo>
                  <a:pt x="945340" y="14179"/>
                </a:lnTo>
                <a:lnTo>
                  <a:pt x="975390" y="14178"/>
                </a:lnTo>
                <a:lnTo>
                  <a:pt x="1003421" y="14178"/>
                </a:lnTo>
                <a:lnTo>
                  <a:pt x="1030837" y="14178"/>
                </a:lnTo>
                <a:lnTo>
                  <a:pt x="1059956" y="14178"/>
                </a:lnTo>
                <a:lnTo>
                  <a:pt x="1087573" y="14178"/>
                </a:lnTo>
                <a:lnTo>
                  <a:pt x="1114805" y="14178"/>
                </a:lnTo>
                <a:lnTo>
                  <a:pt x="1143841" y="14178"/>
                </a:lnTo>
                <a:lnTo>
                  <a:pt x="1173679" y="14178"/>
                </a:lnTo>
                <a:lnTo>
                  <a:pt x="1203027" y="14178"/>
                </a:lnTo>
                <a:lnTo>
                  <a:pt x="1230182" y="14178"/>
                </a:lnTo>
                <a:lnTo>
                  <a:pt x="1258620" y="14178"/>
                </a:lnTo>
                <a:lnTo>
                  <a:pt x="1287345" y="14178"/>
                </a:lnTo>
                <a:lnTo>
                  <a:pt x="1314224" y="14178"/>
                </a:lnTo>
                <a:lnTo>
                  <a:pt x="1342538" y="14178"/>
                </a:lnTo>
                <a:lnTo>
                  <a:pt x="1371210" y="14178"/>
                </a:lnTo>
                <a:lnTo>
                  <a:pt x="1398063" y="14178"/>
                </a:lnTo>
                <a:lnTo>
                  <a:pt x="1424109" y="14178"/>
                </a:lnTo>
                <a:lnTo>
                  <a:pt x="1449796" y="14178"/>
                </a:lnTo>
                <a:lnTo>
                  <a:pt x="1475324" y="14178"/>
                </a:lnTo>
                <a:lnTo>
                  <a:pt x="1500781" y="14178"/>
                </a:lnTo>
                <a:lnTo>
                  <a:pt x="1526206" y="15025"/>
                </a:lnTo>
                <a:lnTo>
                  <a:pt x="1551617" y="18223"/>
                </a:lnTo>
                <a:lnTo>
                  <a:pt x="1577022" y="20209"/>
                </a:lnTo>
                <a:lnTo>
                  <a:pt x="1602424" y="21092"/>
                </a:lnTo>
                <a:lnTo>
                  <a:pt x="1639679" y="21589"/>
                </a:lnTo>
                <a:lnTo>
                  <a:pt x="1673389" y="21736"/>
                </a:lnTo>
                <a:lnTo>
                  <a:pt x="1708966" y="21780"/>
                </a:lnTo>
                <a:lnTo>
                  <a:pt x="1742178" y="21793"/>
                </a:lnTo>
                <a:lnTo>
                  <a:pt x="1778454" y="21796"/>
                </a:lnTo>
                <a:lnTo>
                  <a:pt x="1815167" y="21797"/>
                </a:lnTo>
                <a:lnTo>
                  <a:pt x="1848717" y="22645"/>
                </a:lnTo>
                <a:lnTo>
                  <a:pt x="1884246" y="27035"/>
                </a:lnTo>
                <a:lnTo>
                  <a:pt x="1916598" y="28712"/>
                </a:lnTo>
                <a:lnTo>
                  <a:pt x="1948479" y="29209"/>
                </a:lnTo>
                <a:lnTo>
                  <a:pt x="1983514" y="29356"/>
                </a:lnTo>
                <a:lnTo>
                  <a:pt x="2015719" y="29400"/>
                </a:lnTo>
                <a:lnTo>
                  <a:pt x="2047557" y="29413"/>
                </a:lnTo>
                <a:lnTo>
                  <a:pt x="2082579" y="29416"/>
                </a:lnTo>
                <a:lnTo>
                  <a:pt x="2115627" y="29417"/>
                </a:lnTo>
                <a:lnTo>
                  <a:pt x="2151008" y="29418"/>
                </a:lnTo>
                <a:lnTo>
                  <a:pt x="2183316" y="29418"/>
                </a:lnTo>
                <a:lnTo>
                  <a:pt x="2215184" y="29418"/>
                </a:lnTo>
                <a:lnTo>
                  <a:pt x="2250215" y="29418"/>
                </a:lnTo>
                <a:lnTo>
                  <a:pt x="2283266" y="29418"/>
                </a:lnTo>
                <a:lnTo>
                  <a:pt x="2318647" y="29418"/>
                </a:lnTo>
                <a:lnTo>
                  <a:pt x="2351803" y="29418"/>
                </a:lnTo>
                <a:lnTo>
                  <a:pt x="2387215" y="29418"/>
                </a:lnTo>
                <a:lnTo>
                  <a:pt x="2420379" y="29418"/>
                </a:lnTo>
                <a:lnTo>
                  <a:pt x="2456639" y="29418"/>
                </a:lnTo>
                <a:lnTo>
                  <a:pt x="2493348" y="29418"/>
                </a:lnTo>
                <a:lnTo>
                  <a:pt x="2526897" y="29418"/>
                </a:lnTo>
                <a:lnTo>
                  <a:pt x="2563272" y="29418"/>
                </a:lnTo>
                <a:lnTo>
                  <a:pt x="2600014" y="29418"/>
                </a:lnTo>
                <a:lnTo>
                  <a:pt x="2632726" y="29418"/>
                </a:lnTo>
                <a:lnTo>
                  <a:pt x="2664714" y="29418"/>
                </a:lnTo>
                <a:lnTo>
                  <a:pt x="2699780" y="29418"/>
                </a:lnTo>
                <a:lnTo>
                  <a:pt x="2731996" y="29418"/>
                </a:lnTo>
                <a:lnTo>
                  <a:pt x="2763836" y="29418"/>
                </a:lnTo>
                <a:lnTo>
                  <a:pt x="2798858" y="29418"/>
                </a:lnTo>
                <a:lnTo>
                  <a:pt x="2831061" y="29418"/>
                </a:lnTo>
                <a:lnTo>
                  <a:pt x="2862898" y="30264"/>
                </a:lnTo>
                <a:lnTo>
                  <a:pt x="2897919" y="34655"/>
                </a:lnTo>
                <a:lnTo>
                  <a:pt x="2930121" y="36332"/>
                </a:lnTo>
                <a:lnTo>
                  <a:pt x="2961111" y="36829"/>
                </a:lnTo>
                <a:lnTo>
                  <a:pt x="2991742" y="36976"/>
                </a:lnTo>
                <a:lnTo>
                  <a:pt x="3022268" y="37020"/>
                </a:lnTo>
                <a:lnTo>
                  <a:pt x="3052760" y="37032"/>
                </a:lnTo>
                <a:lnTo>
                  <a:pt x="3082398" y="37883"/>
                </a:lnTo>
                <a:lnTo>
                  <a:pt x="3117854" y="43069"/>
                </a:lnTo>
                <a:lnTo>
                  <a:pt x="3147217" y="44187"/>
                </a:lnTo>
                <a:lnTo>
                  <a:pt x="3177365" y="44518"/>
                </a:lnTo>
                <a:lnTo>
                  <a:pt x="3207747" y="44617"/>
                </a:lnTo>
                <a:lnTo>
                  <a:pt x="3244309" y="48695"/>
                </a:lnTo>
                <a:lnTo>
                  <a:pt x="3276313" y="51216"/>
                </a:lnTo>
                <a:lnTo>
                  <a:pt x="3313733" y="52915"/>
                </a:lnTo>
                <a:lnTo>
                  <a:pt x="3342885" y="57453"/>
                </a:lnTo>
                <a:lnTo>
                  <a:pt x="3380819" y="59415"/>
                </a:lnTo>
                <a:lnTo>
                  <a:pt x="3409705" y="62013"/>
                </a:lnTo>
                <a:lnTo>
                  <a:pt x="3440560" y="65887"/>
                </a:lnTo>
                <a:lnTo>
                  <a:pt x="3477786" y="71241"/>
                </a:lnTo>
                <a:lnTo>
                  <a:pt x="3511668" y="75215"/>
                </a:lnTo>
                <a:lnTo>
                  <a:pt x="3542820" y="81017"/>
                </a:lnTo>
                <a:lnTo>
                  <a:pt x="3573434" y="82414"/>
                </a:lnTo>
                <a:lnTo>
                  <a:pt x="3603940" y="82690"/>
                </a:lnTo>
                <a:lnTo>
                  <a:pt x="3638000" y="82749"/>
                </a:lnTo>
                <a:lnTo>
                  <a:pt x="3674977" y="89671"/>
                </a:lnTo>
                <a:lnTo>
                  <a:pt x="3689433" y="89322"/>
                </a:lnTo>
                <a:lnTo>
                  <a:pt x="3707786" y="83446"/>
                </a:lnTo>
                <a:lnTo>
                  <a:pt x="3718111" y="82766"/>
                </a:lnTo>
                <a:lnTo>
                  <a:pt x="3718206" y="78715"/>
                </a:lnTo>
                <a:lnTo>
                  <a:pt x="3717373" y="77523"/>
                </a:lnTo>
                <a:lnTo>
                  <a:pt x="3715970" y="76728"/>
                </a:lnTo>
                <a:lnTo>
                  <a:pt x="3707637" y="75452"/>
                </a:lnTo>
                <a:lnTo>
                  <a:pt x="3674609" y="75146"/>
                </a:lnTo>
                <a:lnTo>
                  <a:pt x="3639059" y="69108"/>
                </a:lnTo>
                <a:lnTo>
                  <a:pt x="3604861" y="67832"/>
                </a:lnTo>
                <a:lnTo>
                  <a:pt x="3567563" y="67580"/>
                </a:lnTo>
                <a:lnTo>
                  <a:pt x="3537662" y="67536"/>
                </a:lnTo>
                <a:lnTo>
                  <a:pt x="3506507" y="67523"/>
                </a:lnTo>
                <a:lnTo>
                  <a:pt x="3470841" y="68366"/>
                </a:lnTo>
                <a:lnTo>
                  <a:pt x="3434309" y="72755"/>
                </a:lnTo>
                <a:lnTo>
                  <a:pt x="3400813" y="74432"/>
                </a:lnTo>
                <a:lnTo>
                  <a:pt x="3364453" y="75775"/>
                </a:lnTo>
                <a:lnTo>
                  <a:pt x="3339460" y="79090"/>
                </a:lnTo>
                <a:lnTo>
                  <a:pt x="3311983" y="81128"/>
                </a:lnTo>
                <a:lnTo>
                  <a:pt x="3283684" y="82880"/>
                </a:lnTo>
                <a:lnTo>
                  <a:pt x="3256997" y="86481"/>
                </a:lnTo>
                <a:lnTo>
                  <a:pt x="3231024" y="88646"/>
                </a:lnTo>
                <a:lnTo>
                  <a:pt x="3204523" y="90455"/>
                </a:lnTo>
                <a:lnTo>
                  <a:pt x="3175811" y="94081"/>
                </a:lnTo>
                <a:lnTo>
                  <a:pt x="3146117" y="98515"/>
                </a:lnTo>
                <a:lnTo>
                  <a:pt x="3115986" y="102461"/>
                </a:lnTo>
                <a:lnTo>
                  <a:pt x="3085662" y="104215"/>
                </a:lnTo>
                <a:lnTo>
                  <a:pt x="3055251" y="107252"/>
                </a:lnTo>
                <a:lnTo>
                  <a:pt x="3025648" y="110578"/>
                </a:lnTo>
                <a:lnTo>
                  <a:pt x="2998381" y="112056"/>
                </a:lnTo>
                <a:lnTo>
                  <a:pt x="2967635" y="114970"/>
                </a:lnTo>
                <a:lnTo>
                  <a:pt x="2935061" y="118241"/>
                </a:lnTo>
                <a:lnTo>
                  <a:pt x="2903651" y="119695"/>
                </a:lnTo>
                <a:lnTo>
                  <a:pt x="2872757" y="122599"/>
                </a:lnTo>
                <a:lnTo>
                  <a:pt x="2841246" y="125865"/>
                </a:lnTo>
                <a:lnTo>
                  <a:pt x="2807486" y="127317"/>
                </a:lnTo>
                <a:lnTo>
                  <a:pt x="2772726" y="127962"/>
                </a:lnTo>
                <a:lnTo>
                  <a:pt x="2737522" y="129095"/>
                </a:lnTo>
                <a:lnTo>
                  <a:pt x="2702120" y="132421"/>
                </a:lnTo>
                <a:lnTo>
                  <a:pt x="2668888" y="134464"/>
                </a:lnTo>
                <a:lnTo>
                  <a:pt x="2636338" y="135372"/>
                </a:lnTo>
                <a:lnTo>
                  <a:pt x="2602116" y="135775"/>
                </a:lnTo>
                <a:lnTo>
                  <a:pt x="2567151" y="135954"/>
                </a:lnTo>
                <a:lnTo>
                  <a:pt x="2531855" y="136034"/>
                </a:lnTo>
                <a:lnTo>
                  <a:pt x="2496411" y="136069"/>
                </a:lnTo>
                <a:lnTo>
                  <a:pt x="2460904" y="136085"/>
                </a:lnTo>
                <a:lnTo>
                  <a:pt x="2424520" y="136092"/>
                </a:lnTo>
                <a:lnTo>
                  <a:pt x="2405336" y="136094"/>
                </a:lnTo>
                <a:lnTo>
                  <a:pt x="2385773" y="136095"/>
                </a:lnTo>
                <a:lnTo>
                  <a:pt x="2365957" y="136096"/>
                </a:lnTo>
                <a:lnTo>
                  <a:pt x="2345974" y="136097"/>
                </a:lnTo>
                <a:lnTo>
                  <a:pt x="2325878" y="136097"/>
                </a:lnTo>
                <a:lnTo>
                  <a:pt x="2305707" y="136097"/>
                </a:lnTo>
                <a:lnTo>
                  <a:pt x="2285487" y="136098"/>
                </a:lnTo>
                <a:lnTo>
                  <a:pt x="2265233" y="136098"/>
                </a:lnTo>
                <a:lnTo>
                  <a:pt x="2244957" y="136098"/>
                </a:lnTo>
                <a:lnTo>
                  <a:pt x="2224667" y="136098"/>
                </a:lnTo>
                <a:lnTo>
                  <a:pt x="2204366" y="136098"/>
                </a:lnTo>
                <a:lnTo>
                  <a:pt x="2184907" y="136098"/>
                </a:lnTo>
                <a:lnTo>
                  <a:pt x="2147480" y="136098"/>
                </a:lnTo>
                <a:lnTo>
                  <a:pt x="2128355" y="136098"/>
                </a:lnTo>
                <a:lnTo>
                  <a:pt x="2108832" y="136098"/>
                </a:lnTo>
                <a:lnTo>
                  <a:pt x="2089043" y="136098"/>
                </a:lnTo>
                <a:lnTo>
                  <a:pt x="2069078" y="136098"/>
                </a:lnTo>
                <a:lnTo>
                  <a:pt x="2048994" y="136098"/>
                </a:lnTo>
                <a:lnTo>
                  <a:pt x="2028831" y="136098"/>
                </a:lnTo>
                <a:lnTo>
                  <a:pt x="2008616" y="136098"/>
                </a:lnTo>
                <a:lnTo>
                  <a:pt x="1988366" y="136098"/>
                </a:lnTo>
                <a:lnTo>
                  <a:pt x="1968093" y="136098"/>
                </a:lnTo>
                <a:lnTo>
                  <a:pt x="1947804" y="136098"/>
                </a:lnTo>
                <a:lnTo>
                  <a:pt x="1927504" y="136098"/>
                </a:lnTo>
                <a:lnTo>
                  <a:pt x="1907198" y="136098"/>
                </a:lnTo>
                <a:lnTo>
                  <a:pt x="1887734" y="136098"/>
                </a:lnTo>
                <a:lnTo>
                  <a:pt x="1850303" y="136098"/>
                </a:lnTo>
                <a:lnTo>
                  <a:pt x="1831177" y="136098"/>
                </a:lnTo>
                <a:lnTo>
                  <a:pt x="1811653" y="136098"/>
                </a:lnTo>
                <a:lnTo>
                  <a:pt x="1791865" y="136098"/>
                </a:lnTo>
                <a:lnTo>
                  <a:pt x="1754072" y="136098"/>
                </a:lnTo>
                <a:lnTo>
                  <a:pt x="1717519" y="135251"/>
                </a:lnTo>
                <a:lnTo>
                  <a:pt x="1681519" y="132053"/>
                </a:lnTo>
                <a:lnTo>
                  <a:pt x="1643505" y="130067"/>
                </a:lnTo>
                <a:lnTo>
                  <a:pt x="1623885" y="129537"/>
                </a:lnTo>
                <a:lnTo>
                  <a:pt x="1586282" y="128949"/>
                </a:lnTo>
                <a:lnTo>
                  <a:pt x="1549813" y="127841"/>
                </a:lnTo>
                <a:lnTo>
                  <a:pt x="1513849" y="124526"/>
                </a:lnTo>
                <a:lnTo>
                  <a:pt x="1478108" y="122488"/>
                </a:lnTo>
                <a:lnTo>
                  <a:pt x="1442470" y="121582"/>
                </a:lnTo>
                <a:lnTo>
                  <a:pt x="1406875" y="121180"/>
                </a:lnTo>
                <a:lnTo>
                  <a:pt x="1371299" y="118743"/>
                </a:lnTo>
                <a:lnTo>
                  <a:pt x="1335732" y="115685"/>
                </a:lnTo>
                <a:lnTo>
                  <a:pt x="1300168" y="114325"/>
                </a:lnTo>
                <a:lnTo>
                  <a:pt x="1264607" y="113721"/>
                </a:lnTo>
                <a:lnTo>
                  <a:pt x="1229047" y="112606"/>
                </a:lnTo>
                <a:lnTo>
                  <a:pt x="1193486" y="109288"/>
                </a:lnTo>
                <a:lnTo>
                  <a:pt x="1160184" y="107249"/>
                </a:lnTo>
                <a:lnTo>
                  <a:pt x="1128450" y="106343"/>
                </a:lnTo>
                <a:lnTo>
                  <a:pt x="1097412" y="105940"/>
                </a:lnTo>
                <a:lnTo>
                  <a:pt x="1066684" y="103503"/>
                </a:lnTo>
                <a:lnTo>
                  <a:pt x="1036094" y="100445"/>
                </a:lnTo>
                <a:lnTo>
                  <a:pt x="1005565" y="99085"/>
                </a:lnTo>
                <a:lnTo>
                  <a:pt x="975064" y="98481"/>
                </a:lnTo>
                <a:lnTo>
                  <a:pt x="944574" y="97366"/>
                </a:lnTo>
                <a:lnTo>
                  <a:pt x="914089" y="94048"/>
                </a:lnTo>
                <a:lnTo>
                  <a:pt x="883608" y="92009"/>
                </a:lnTo>
                <a:lnTo>
                  <a:pt x="853974" y="91103"/>
                </a:lnTo>
                <a:lnTo>
                  <a:pt x="826692" y="90700"/>
                </a:lnTo>
                <a:lnTo>
                  <a:pt x="798197" y="90521"/>
                </a:lnTo>
                <a:lnTo>
                  <a:pt x="768600" y="90442"/>
                </a:lnTo>
                <a:lnTo>
                  <a:pt x="738512" y="90406"/>
                </a:lnTo>
                <a:lnTo>
                  <a:pt x="708207" y="83617"/>
                </a:lnTo>
                <a:lnTo>
                  <a:pt x="678651" y="74673"/>
                </a:lnTo>
                <a:lnTo>
                  <a:pt x="651404" y="70698"/>
                </a:lnTo>
                <a:lnTo>
                  <a:pt x="622925" y="68931"/>
                </a:lnTo>
                <a:lnTo>
                  <a:pt x="595027" y="68146"/>
                </a:lnTo>
                <a:lnTo>
                  <a:pt x="559435" y="67704"/>
                </a:lnTo>
                <a:lnTo>
                  <a:pt x="522455" y="67573"/>
                </a:lnTo>
                <a:lnTo>
                  <a:pt x="485533" y="67534"/>
                </a:lnTo>
                <a:lnTo>
                  <a:pt x="452768" y="67523"/>
                </a:lnTo>
                <a:lnTo>
                  <a:pt x="422458" y="68366"/>
                </a:lnTo>
                <a:lnTo>
                  <a:pt x="386774" y="73549"/>
                </a:lnTo>
                <a:lnTo>
                  <a:pt x="351409" y="74824"/>
                </a:lnTo>
                <a:lnTo>
                  <a:pt x="319964" y="80313"/>
                </a:lnTo>
                <a:lnTo>
                  <a:pt x="285703" y="86481"/>
                </a:lnTo>
                <a:lnTo>
                  <a:pt x="252993" y="105664"/>
                </a:lnTo>
                <a:lnTo>
                  <a:pt x="243526" y="113238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4401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5511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762000"/>
            <a:ext cx="3343275" cy="312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3962400"/>
            <a:ext cx="3429000" cy="2606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533400"/>
            <a:ext cx="3395663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2" animBg="1" advAuto="0"/>
      <p:bldP spid="10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Enzymes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Reactants that bind to the enzyme are called </a:t>
            </a:r>
            <a:r>
              <a:rPr sz="3200" b="1" i="1"/>
              <a:t>substrates</a:t>
            </a:r>
          </a:p>
          <a:p>
            <a:pPr lvl="0">
              <a:defRPr sz="1800"/>
            </a:pPr>
            <a:endParaRPr sz="3200" b="1" i="1"/>
          </a:p>
          <a:p>
            <a:pPr lvl="0">
              <a:defRPr sz="1800"/>
            </a:pPr>
            <a:r>
              <a:rPr sz="3200"/>
              <a:t>Specific location where a substrate binds on an enzyme is called </a:t>
            </a:r>
            <a:r>
              <a:rPr sz="3200" b="1" i="1"/>
              <a:t> active site</a:t>
            </a:r>
          </a:p>
          <a:p>
            <a:pPr lvl="0">
              <a:defRPr sz="1800"/>
            </a:pPr>
            <a:endParaRPr sz="3200" b="1" i="1"/>
          </a:p>
          <a:p>
            <a:pPr lvl="0">
              <a:defRPr sz="1800"/>
            </a:pPr>
            <a:r>
              <a:rPr sz="3200"/>
              <a:t>Substrate (made up of reactants) bind to enzyme’s active site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0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7363" y="4953000"/>
            <a:ext cx="2306638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207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59536">
              <a:defRPr sz="3759"/>
            </a:lvl1pPr>
          </a:lstStyle>
          <a:p>
            <a:pPr lvl="0">
              <a:defRPr sz="1800"/>
            </a:pPr>
            <a:r>
              <a:rPr sz="3759" dirty="0"/>
              <a:t>Induced Fit </a:t>
            </a:r>
            <a:r>
              <a:rPr sz="3759" dirty="0" smtClean="0"/>
              <a:t>Theory/</a:t>
            </a:r>
            <a:r>
              <a:rPr lang="en-US" sz="3759" dirty="0" smtClean="0"/>
              <a:t>Lock</a:t>
            </a:r>
            <a:r>
              <a:rPr sz="3759" dirty="0" smtClean="0"/>
              <a:t> </a:t>
            </a:r>
            <a:r>
              <a:rPr sz="3759" dirty="0"/>
              <a:t>and </a:t>
            </a:r>
            <a:r>
              <a:rPr lang="en-US" sz="3759" dirty="0" smtClean="0"/>
              <a:t>Key</a:t>
            </a:r>
            <a:r>
              <a:rPr sz="3759" dirty="0" smtClean="0"/>
              <a:t> </a:t>
            </a:r>
            <a:r>
              <a:rPr sz="3759" dirty="0"/>
              <a:t>Model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35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Enzymes are </a:t>
            </a:r>
            <a:r>
              <a:rPr sz="3200">
                <a:solidFill>
                  <a:srgbClr val="953735"/>
                </a:solidFill>
              </a:rPr>
              <a:t>SPECIFIC</a:t>
            </a:r>
            <a:r>
              <a:rPr sz="3200"/>
              <a:t> 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Will only function correctly if the shape of the substrate matches the active site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14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3886200"/>
            <a:ext cx="7952117" cy="2754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17" name="image13.png" descr="http://images-mediawiki-sites.thefullwiki.org/02/3/1/2/857723035371332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85800"/>
            <a:ext cx="81534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4.png"/>
          <p:cNvPicPr/>
          <p:nvPr/>
        </p:nvPicPr>
        <p:blipFill>
          <a:blip r:embed="rId3">
            <a:extLst/>
          </a:blip>
          <a:srcRect l="3729" t="3922" r="6759" b="9803"/>
          <a:stretch>
            <a:fillRect/>
          </a:stretch>
        </p:blipFill>
        <p:spPr>
          <a:xfrm>
            <a:off x="1981200" y="3962399"/>
            <a:ext cx="5562601" cy="2549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96111">
              <a:defRPr sz="4312"/>
            </a:lvl1pPr>
          </a:lstStyle>
          <a:p>
            <a:pPr lvl="0">
              <a:defRPr sz="1800"/>
            </a:pPr>
            <a:r>
              <a:rPr sz="4312"/>
              <a:t>4 Conditions that affect enzymes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5029200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09206" lvl="0" indent="-509206" defTabSz="905255">
              <a:buFontTx/>
              <a:buAutoNum type="arabicPeriod"/>
              <a:defRPr sz="1800"/>
            </a:pPr>
            <a:r>
              <a:rPr sz="3168"/>
              <a:t>Substrate Concentration</a:t>
            </a:r>
          </a:p>
          <a:p>
            <a:pPr marL="509206" lvl="0" indent="-509206" defTabSz="905255">
              <a:buFontTx/>
              <a:buAutoNum type="arabicPeriod"/>
              <a:defRPr sz="1800"/>
            </a:pPr>
            <a:r>
              <a:rPr sz="3168"/>
              <a:t>Enzyme Concentration</a:t>
            </a:r>
          </a:p>
          <a:p>
            <a:pPr marL="509206" lvl="0" indent="-509206" defTabSz="905255">
              <a:buFontTx/>
              <a:buAutoNum type="arabicPeriod"/>
              <a:defRPr sz="1800"/>
            </a:pPr>
            <a:r>
              <a:rPr sz="3168"/>
              <a:t>pH</a:t>
            </a:r>
          </a:p>
          <a:p>
            <a:pPr marL="509206" lvl="0" indent="-509206" defTabSz="905255">
              <a:buFontTx/>
              <a:buAutoNum type="arabicPeriod"/>
              <a:defRPr sz="1800"/>
            </a:pPr>
            <a:r>
              <a:rPr sz="3168"/>
              <a:t>Temp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23" name="image15.jpeg"/>
          <p:cNvPicPr/>
          <p:nvPr/>
        </p:nvPicPr>
        <p:blipFill>
          <a:blip r:embed="rId2">
            <a:extLst/>
          </a:blip>
          <a:srcRect l="59895" r="3645" b="49826"/>
          <a:stretch>
            <a:fillRect/>
          </a:stretch>
        </p:blipFill>
        <p:spPr>
          <a:xfrm>
            <a:off x="533400" y="4724400"/>
            <a:ext cx="326072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15.jpeg"/>
          <p:cNvPicPr/>
          <p:nvPr/>
        </p:nvPicPr>
        <p:blipFill>
          <a:blip r:embed="rId2">
            <a:extLst/>
          </a:blip>
          <a:srcRect l="3125" r="50520" b="48431"/>
          <a:stretch>
            <a:fillRect/>
          </a:stretch>
        </p:blipFill>
        <p:spPr>
          <a:xfrm>
            <a:off x="4495799" y="3886200"/>
            <a:ext cx="4141789" cy="172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https://paul-andersen.squarespace.com/048-enyzmes</a:t>
            </a:r>
            <a:r>
              <a:rPr sz="3200"/>
              <a:t>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19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Misc. Info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7630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2325" lvl="0" indent="-322325" defTabSz="859536">
              <a:buClr>
                <a:srgbClr val="FF0000"/>
              </a:buClr>
              <a:defRPr sz="1800"/>
            </a:pPr>
            <a:r>
              <a:rPr sz="3008" b="1">
                <a:solidFill>
                  <a:srgbClr val="FF0000"/>
                </a:solidFill>
              </a:rPr>
              <a:t>All living things have carbon</a:t>
            </a:r>
          </a:p>
          <a:p>
            <a:pPr marL="322325" lvl="0" indent="-322325" defTabSz="859536">
              <a:defRPr sz="1800"/>
            </a:pPr>
            <a:r>
              <a:rPr sz="3008"/>
              <a:t>Carbon, Hydrogen, Nitrogen, Oxygen, Phosphorous, Sulfur (CHNOPS)</a:t>
            </a:r>
          </a:p>
          <a:p>
            <a:pPr marL="698373" lvl="1" indent="-268604" defTabSz="859536">
              <a:spcBef>
                <a:spcPts val="600"/>
              </a:spcBef>
              <a:buChar char="•"/>
              <a:defRPr sz="1800"/>
            </a:pPr>
            <a:r>
              <a:rPr sz="2632"/>
              <a:t>make up 96% of the body weight of organisms</a:t>
            </a:r>
            <a:br>
              <a:rPr sz="2632"/>
            </a:br>
            <a:endParaRPr sz="2632"/>
          </a:p>
          <a:p>
            <a:pPr marL="0" lvl="0" indent="0" defTabSz="859536">
              <a:buSzTx/>
              <a:buNone/>
              <a:defRPr sz="1800"/>
            </a:pPr>
            <a:r>
              <a:rPr sz="3008" b="1">
                <a:solidFill>
                  <a:srgbClr val="7030A0"/>
                </a:solidFill>
              </a:rPr>
              <a:t>Vocab</a:t>
            </a:r>
            <a:endParaRPr sz="3008" b="1" spc="282">
              <a:ln w="10099">
                <a:solidFill>
                  <a:srgbClr val="F4F6F9"/>
                </a:solidFill>
              </a:ln>
              <a:solidFill>
                <a:srgbClr val="7030A0"/>
              </a:solidFill>
            </a:endParaRPr>
          </a:p>
          <a:p>
            <a:pPr marL="322325" lvl="0" indent="-322325" defTabSz="859536">
              <a:defRPr sz="1800"/>
            </a:pPr>
            <a:r>
              <a:rPr sz="3008"/>
              <a:t>Monomer – one part, relatively small molecule</a:t>
            </a:r>
          </a:p>
          <a:p>
            <a:pPr marL="322325" lvl="0" indent="-322325" defTabSz="859536">
              <a:defRPr sz="1800"/>
            </a:pPr>
            <a:r>
              <a:rPr sz="3008"/>
              <a:t>Polymer – many parts, many monomers put together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4400" dirty="0" smtClean="0"/>
              <a:t>Salivary Amylase</a:t>
            </a:r>
            <a:r>
              <a:rPr sz="4400" dirty="0" smtClean="0"/>
              <a:t> </a:t>
            </a:r>
            <a:r>
              <a:rPr sz="4400" dirty="0"/>
              <a:t>Lab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 dirty="0" smtClean="0"/>
              <a:t> </a:t>
            </a:r>
            <a:r>
              <a:rPr lang="en-US" sz="3600" dirty="0" smtClean="0"/>
              <a:t>Amylase</a:t>
            </a:r>
            <a:r>
              <a:rPr lang="en-US" dirty="0" smtClean="0"/>
              <a:t> </a:t>
            </a:r>
            <a:r>
              <a:rPr sz="3200" dirty="0" smtClean="0"/>
              <a:t>– </a:t>
            </a:r>
            <a:r>
              <a:rPr sz="3200" dirty="0"/>
              <a:t>enzyme </a:t>
            </a:r>
            <a:r>
              <a:rPr sz="3200" dirty="0" smtClean="0"/>
              <a:t>found</a:t>
            </a:r>
            <a:r>
              <a:rPr lang="en-US" sz="3200" dirty="0" smtClean="0"/>
              <a:t> Saliva</a:t>
            </a:r>
            <a:r>
              <a:rPr sz="3200" dirty="0" smtClean="0"/>
              <a:t> </a:t>
            </a:r>
            <a:r>
              <a:rPr sz="3200" dirty="0"/>
              <a:t>almost all living things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/>
              <a:t>Breaks </a:t>
            </a:r>
            <a:r>
              <a:rPr sz="2800"/>
              <a:t>down </a:t>
            </a:r>
            <a:r>
              <a:rPr sz="2800" smtClean="0"/>
              <a:t> </a:t>
            </a:r>
            <a:r>
              <a:rPr sz="2800" dirty="0"/>
              <a:t>(dangerous by product)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/>
              <a:t>2 H</a:t>
            </a:r>
            <a:r>
              <a:rPr sz="2800" baseline="-25000" dirty="0"/>
              <a:t>2</a:t>
            </a:r>
            <a:r>
              <a:rPr sz="2800" dirty="0"/>
              <a:t>O</a:t>
            </a:r>
            <a:r>
              <a:rPr sz="2800" baseline="-25000" dirty="0"/>
              <a:t>2</a:t>
            </a:r>
            <a:r>
              <a:rPr sz="2800" dirty="0"/>
              <a:t> → 2 H</a:t>
            </a:r>
            <a:r>
              <a:rPr sz="2800" baseline="-25000" dirty="0"/>
              <a:t>2</a:t>
            </a:r>
            <a:r>
              <a:rPr sz="2800" dirty="0"/>
              <a:t>O + O</a:t>
            </a:r>
            <a:r>
              <a:rPr sz="2800" baseline="-25000" dirty="0"/>
              <a:t>2</a:t>
            </a:r>
            <a:endParaRPr sz="2800" dirty="0"/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/>
              <a:t>High concentration in liver in humans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/>
              <a:t>Stored in cell organelles called Peroxisomes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Review Questions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is an anabolic reaction?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is a catabolic reaction?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List factors that can affect the effectiveness of an enzyme?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does an enzyme do?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is a monomer? Polymer?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is an active site?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What is a substrate?</a:t>
            </a:r>
          </a:p>
          <a:p>
            <a:pPr marL="312039" lvl="0" indent="-312039" defTabSz="832104">
              <a:spcBef>
                <a:spcPts val="600"/>
              </a:spcBef>
              <a:buSzTx/>
              <a:buNone/>
              <a:defRPr sz="1800"/>
            </a:pPr>
            <a:r>
              <a:rPr sz="2912"/>
              <a:t>Describe the lock and key/induced fit model of enzymes.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2544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0000"/>
                </a:solidFill>
              </a:rPr>
              <a:t>How does changing the pH of the liver in the catalase lab relate to homeostasis in humans?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3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endParaRPr sz="3200" i="1"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/>
              <a:t>Homework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lvl="0">
              <a:buSzTx/>
              <a:buNone/>
              <a:defRPr sz="1800"/>
            </a:pPr>
            <a:r>
              <a:rPr sz="3200" dirty="0"/>
              <a:t>Read Pages 148 – 165</a:t>
            </a:r>
          </a:p>
          <a:p>
            <a:pPr lvl="0">
              <a:buSzTx/>
              <a:buNone/>
              <a:defRPr sz="1800"/>
            </a:pPr>
            <a:endParaRPr sz="3200" dirty="0"/>
          </a:p>
          <a:p>
            <a:pPr lvl="0">
              <a:buSzTx/>
              <a:buNone/>
              <a:defRPr sz="1800"/>
            </a:pPr>
            <a:r>
              <a:rPr sz="3200" dirty="0"/>
              <a:t>Questions </a:t>
            </a:r>
          </a:p>
          <a:p>
            <a:pPr lvl="0">
              <a:buSzTx/>
              <a:buNone/>
              <a:defRPr sz="1800"/>
            </a:pPr>
            <a:r>
              <a:rPr sz="3200" dirty="0"/>
              <a:t>1 – 5 page 155</a:t>
            </a:r>
          </a:p>
          <a:p>
            <a:pPr lvl="0">
              <a:buSzTx/>
              <a:buNone/>
              <a:defRPr sz="1800"/>
            </a:pPr>
            <a:r>
              <a:rPr sz="3200" dirty="0"/>
              <a:t>1 – 5 page 160</a:t>
            </a:r>
          </a:p>
          <a:p>
            <a:pPr lvl="0">
              <a:buSzTx/>
              <a:buNone/>
              <a:defRPr sz="1800"/>
            </a:pPr>
            <a:r>
              <a:rPr sz="3200" dirty="0"/>
              <a:t>1, 2, 4 – 6 page 165</a:t>
            </a:r>
          </a:p>
          <a:p>
            <a:pPr lvl="0">
              <a:buSzTx/>
              <a:buNone/>
              <a:defRPr sz="1800"/>
            </a:pPr>
            <a:r>
              <a:rPr sz="3200" dirty="0"/>
              <a:t>1,3-5 page </a:t>
            </a:r>
            <a:r>
              <a:rPr sz="3200" dirty="0" smtClean="0"/>
              <a:t>171</a:t>
            </a:r>
            <a:endParaRPr lang="en-US" sz="3200" dirty="0" smtClean="0"/>
          </a:p>
          <a:p>
            <a:pPr lvl="0">
              <a:buSzTx/>
              <a:buNone/>
              <a:defRPr sz="1800"/>
            </a:pPr>
            <a:endParaRPr lang="en-US" dirty="0"/>
          </a:p>
          <a:p>
            <a:pPr lvl="0">
              <a:buSzTx/>
              <a:buNone/>
              <a:defRPr sz="1800"/>
            </a:pPr>
            <a:r>
              <a:rPr lang="en-US" sz="3200" dirty="0" smtClean="0"/>
              <a:t>* Not for a grade but if you are feeling lost, it is highly recommended.</a:t>
            </a:r>
            <a:endParaRPr sz="3200"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Regulation of Enzyme Activity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3200"/>
              <a:t>Regulation of Protein Synthesis (Genetic Regulation)</a:t>
            </a:r>
          </a:p>
          <a:p>
            <a:pPr lvl="0">
              <a:defRPr sz="1800"/>
            </a:pPr>
            <a:r>
              <a:rPr sz="3200"/>
              <a:t>Enzymes are proteins</a:t>
            </a:r>
          </a:p>
          <a:p>
            <a:pPr lvl="0">
              <a:defRPr sz="1800"/>
            </a:pPr>
            <a:r>
              <a:rPr sz="3200"/>
              <a:t>You can regulate them by making more or less of them as needed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Regulation of Enzyme Activity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86800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3200" b="1" i="1"/>
              <a:t>Competitive Inhibition</a:t>
            </a:r>
          </a:p>
          <a:p>
            <a:pPr lvl="0">
              <a:defRPr sz="1800"/>
            </a:pPr>
            <a:r>
              <a:rPr sz="3200"/>
              <a:t>A similar-shaped molecule competes with the substrate for active sites</a:t>
            </a:r>
          </a:p>
        </p:txBody>
      </p:sp>
      <p:pic>
        <p:nvPicPr>
          <p:cNvPr id="160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3200400"/>
            <a:ext cx="5734050" cy="342423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Regulation of Enzyme Activity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Another form of inhibition involves an inhibitor that binds to an </a:t>
            </a:r>
            <a:r>
              <a:rPr sz="3200" i="1"/>
              <a:t>allosteric</a:t>
            </a:r>
            <a:r>
              <a:rPr sz="3200" b="1" i="1"/>
              <a:t> </a:t>
            </a:r>
            <a:r>
              <a:rPr sz="3200" i="1"/>
              <a:t>site</a:t>
            </a:r>
            <a:r>
              <a:rPr sz="3200"/>
              <a:t> of an enzyme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An allosteric site is a different location than the active site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alters the shape of the enzyme, resulting in an active site that does not function properly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Usually temporary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600200"/>
            <a:ext cx="7678739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Regulation of Enzyme Activity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3200"/>
              <a:t>Feeback Inhibition</a:t>
            </a:r>
          </a:p>
          <a:p>
            <a:pPr lvl="0">
              <a:defRPr sz="1800"/>
            </a:pPr>
            <a:r>
              <a:rPr sz="3200"/>
              <a:t>Thermostat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Same in Enzymes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As an enzyme's product accumulates, it turns off the enzyme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the end product of the pathway binds to an allosteric site on the first enzyme and shuts down the entire sequence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85800"/>
            <a:ext cx="7010400" cy="533558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29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Energy of Reactions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2209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Minimum amount of energy needed for chemical reaction = </a:t>
            </a:r>
            <a:r>
              <a:rPr sz="3200" b="1" i="1"/>
              <a:t>activation energy</a:t>
            </a:r>
          </a:p>
        </p:txBody>
      </p:sp>
      <p:pic>
        <p:nvPicPr>
          <p:cNvPr id="59" name="image1.png"/>
          <p:cNvPicPr/>
          <p:nvPr/>
        </p:nvPicPr>
        <p:blipFill>
          <a:blip r:embed="rId2">
            <a:extLst/>
          </a:blip>
          <a:srcRect l="4858" t="8333" r="6073" b="5555"/>
          <a:stretch>
            <a:fillRect/>
          </a:stretch>
        </p:blipFill>
        <p:spPr>
          <a:xfrm>
            <a:off x="2743200" y="3809999"/>
            <a:ext cx="4876800" cy="274796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Coenzymes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Many enzymes require a </a:t>
            </a:r>
            <a:r>
              <a:rPr sz="3200" b="1" i="1"/>
              <a:t>cofactor</a:t>
            </a:r>
            <a:r>
              <a:rPr sz="3200"/>
              <a:t> to assist in the reaction.  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Nonprotein/metal ions such as magnesium, potassium, and calcium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Cofactors bind to the enzyme and remove electrons, protons, or chemical groups</a:t>
            </a:r>
          </a:p>
          <a:p>
            <a:pPr lvl="0">
              <a:defRPr sz="1800"/>
            </a:pPr>
            <a:r>
              <a:rPr sz="3200"/>
              <a:t>Vitamins usually act as coenzymes or precursors to coenzymes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Types of Reactions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763000" cy="251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2325" lvl="0" indent="-322325" defTabSz="859536">
              <a:defRPr sz="1800"/>
            </a:pPr>
            <a:r>
              <a:rPr sz="3008" b="1" i="1"/>
              <a:t>Anabolic reactions</a:t>
            </a:r>
            <a:r>
              <a:rPr sz="3008"/>
              <a:t> are those that synthesize compounds</a:t>
            </a:r>
          </a:p>
          <a:p>
            <a:pPr marL="698373" lvl="1" indent="-268604" defTabSz="859536">
              <a:spcBef>
                <a:spcPts val="600"/>
              </a:spcBef>
              <a:defRPr sz="1800"/>
            </a:pPr>
            <a:r>
              <a:rPr sz="2632"/>
              <a:t>Energy is required for these reactions - </a:t>
            </a:r>
            <a:r>
              <a:rPr sz="2632">
                <a:solidFill>
                  <a:srgbClr val="0070C0"/>
                </a:solidFill>
              </a:rPr>
              <a:t>endothermic</a:t>
            </a:r>
            <a:endParaRPr sz="2632"/>
          </a:p>
          <a:p>
            <a:pPr marL="698373" lvl="1" indent="-268604" defTabSz="859536">
              <a:spcBef>
                <a:spcPts val="600"/>
              </a:spcBef>
              <a:defRPr sz="1800"/>
            </a:pPr>
            <a:r>
              <a:rPr sz="2632"/>
              <a:t>Uses heat/energy</a:t>
            </a:r>
          </a:p>
          <a:p>
            <a:pPr marL="698373" lvl="1" indent="-268604" defTabSz="859536">
              <a:spcBef>
                <a:spcPts val="600"/>
              </a:spcBef>
              <a:defRPr sz="1800"/>
            </a:pPr>
            <a:r>
              <a:rPr sz="2632"/>
              <a:t>Creates larger molecules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2.png"/>
          <p:cNvPicPr/>
          <p:nvPr/>
        </p:nvPicPr>
        <p:blipFill>
          <a:blip r:embed="rId2">
            <a:extLst/>
          </a:blip>
          <a:srcRect t="8621"/>
          <a:stretch>
            <a:fillRect/>
          </a:stretch>
        </p:blipFill>
        <p:spPr>
          <a:xfrm>
            <a:off x="0" y="-1"/>
            <a:ext cx="9072564" cy="617220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Catabolic/Exothermic Reactions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228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Reactions that break down molecules are called </a:t>
            </a:r>
            <a:r>
              <a:rPr sz="3200" b="1" i="1"/>
              <a:t>catabolic reactions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Energy/heat is released - </a:t>
            </a:r>
            <a:r>
              <a:rPr sz="2800">
                <a:solidFill>
                  <a:srgbClr val="FF0000"/>
                </a:solidFill>
              </a:rPr>
              <a:t>exothermic</a:t>
            </a:r>
          </a:p>
        </p:txBody>
      </p:sp>
      <p:pic>
        <p:nvPicPr>
          <p:cNvPr id="71" name="image3.png"/>
          <p:cNvPicPr/>
          <p:nvPr/>
        </p:nvPicPr>
        <p:blipFill>
          <a:blip r:embed="rId25">
            <a:extLst/>
          </a:blip>
          <a:srcRect t="5330"/>
          <a:stretch>
            <a:fillRect/>
          </a:stretch>
        </p:blipFill>
        <p:spPr>
          <a:xfrm>
            <a:off x="2286000" y="3886200"/>
            <a:ext cx="5334000" cy="270668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6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68" name="SMARTInkShape-Group27"/>
          <p:cNvGrpSpPr/>
          <p:nvPr/>
        </p:nvGrpSpPr>
        <p:grpSpPr>
          <a:xfrm>
            <a:off x="6187440" y="6240791"/>
            <a:ext cx="556125" cy="266690"/>
            <a:chOff x="6187440" y="6240791"/>
            <a:chExt cx="556125" cy="266690"/>
          </a:xfrm>
        </p:grpSpPr>
        <p:sp>
          <p:nvSpPr>
            <p:cNvPr id="30" name="SMARTInkShape-98"/>
            <p:cNvSpPr/>
            <p:nvPr>
              <p:custDataLst>
                <p:tags r:id="rId18"/>
              </p:custDataLst>
            </p:nvPr>
          </p:nvSpPr>
          <p:spPr>
            <a:xfrm>
              <a:off x="6210300" y="6240791"/>
              <a:ext cx="182881" cy="190490"/>
            </a:xfrm>
            <a:custGeom>
              <a:avLst/>
              <a:gdLst/>
              <a:ahLst/>
              <a:cxnLst/>
              <a:rect l="0" t="0" r="0" b="0"/>
              <a:pathLst>
                <a:path w="182881" h="190490">
                  <a:moveTo>
                    <a:pt x="0" y="114289"/>
                  </a:moveTo>
                  <a:lnTo>
                    <a:pt x="0" y="114289"/>
                  </a:lnTo>
                  <a:lnTo>
                    <a:pt x="0" y="110243"/>
                  </a:lnTo>
                  <a:lnTo>
                    <a:pt x="2258" y="106000"/>
                  </a:lnTo>
                  <a:lnTo>
                    <a:pt x="38105" y="68567"/>
                  </a:lnTo>
                  <a:lnTo>
                    <a:pt x="70367" y="38559"/>
                  </a:lnTo>
                  <a:lnTo>
                    <a:pt x="96293" y="17787"/>
                  </a:lnTo>
                  <a:lnTo>
                    <a:pt x="103225" y="10154"/>
                  </a:lnTo>
                  <a:lnTo>
                    <a:pt x="105146" y="5071"/>
                  </a:lnTo>
                  <a:lnTo>
                    <a:pt x="106504" y="3377"/>
                  </a:lnTo>
                  <a:lnTo>
                    <a:pt x="114269" y="0"/>
                  </a:lnTo>
                  <a:lnTo>
                    <a:pt x="114291" y="4038"/>
                  </a:lnTo>
                  <a:lnTo>
                    <a:pt x="116554" y="8280"/>
                  </a:lnTo>
                  <a:lnTo>
                    <a:pt x="119535" y="12987"/>
                  </a:lnTo>
                  <a:lnTo>
                    <a:pt x="129619" y="48554"/>
                  </a:lnTo>
                  <a:lnTo>
                    <a:pt x="141623" y="84839"/>
                  </a:lnTo>
                  <a:lnTo>
                    <a:pt x="148410" y="117999"/>
                  </a:lnTo>
                  <a:lnTo>
                    <a:pt x="160164" y="148362"/>
                  </a:lnTo>
                  <a:lnTo>
                    <a:pt x="171893" y="169795"/>
                  </a:lnTo>
                  <a:lnTo>
                    <a:pt x="175109" y="179465"/>
                  </a:lnTo>
                  <a:lnTo>
                    <a:pt x="182880" y="190489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1" name="SMARTInkShape-99"/>
            <p:cNvSpPr/>
            <p:nvPr>
              <p:custDataLst>
                <p:tags r:id="rId19"/>
              </p:custDataLst>
            </p:nvPr>
          </p:nvSpPr>
          <p:spPr>
            <a:xfrm>
              <a:off x="6187440" y="6309368"/>
              <a:ext cx="121921" cy="22853"/>
            </a:xfrm>
            <a:custGeom>
              <a:avLst/>
              <a:gdLst/>
              <a:ahLst/>
              <a:cxnLst/>
              <a:rect l="0" t="0" r="0" b="0"/>
              <a:pathLst>
                <a:path w="121921" h="22853">
                  <a:moveTo>
                    <a:pt x="121920" y="22852"/>
                  </a:moveTo>
                  <a:lnTo>
                    <a:pt x="121920" y="22852"/>
                  </a:lnTo>
                  <a:lnTo>
                    <a:pt x="110348" y="22852"/>
                  </a:lnTo>
                  <a:lnTo>
                    <a:pt x="109125" y="22005"/>
                  </a:lnTo>
                  <a:lnTo>
                    <a:pt x="108311" y="20594"/>
                  </a:lnTo>
                  <a:lnTo>
                    <a:pt x="107767" y="18807"/>
                  </a:lnTo>
                  <a:lnTo>
                    <a:pt x="106558" y="17615"/>
                  </a:lnTo>
                  <a:lnTo>
                    <a:pt x="84892" y="9242"/>
                  </a:lnTo>
                  <a:lnTo>
                    <a:pt x="71261" y="6980"/>
                  </a:lnTo>
                  <a:lnTo>
                    <a:pt x="60988" y="1623"/>
                  </a:lnTo>
                  <a:lnTo>
                    <a:pt x="24210" y="20"/>
                  </a:lnTo>
                  <a:lnTo>
                    <a:pt x="13852" y="0"/>
                  </a:lnTo>
                  <a:lnTo>
                    <a:pt x="8132" y="2254"/>
                  </a:lnTo>
                  <a:lnTo>
                    <a:pt x="0" y="7612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SMARTInkShape-100"/>
            <p:cNvSpPr/>
            <p:nvPr>
              <p:custDataLst>
                <p:tags r:id="rId20"/>
              </p:custDataLst>
            </p:nvPr>
          </p:nvSpPr>
          <p:spPr>
            <a:xfrm>
              <a:off x="6446520" y="6286500"/>
              <a:ext cx="22861" cy="129541"/>
            </a:xfrm>
            <a:custGeom>
              <a:avLst/>
              <a:gdLst/>
              <a:ahLst/>
              <a:cxnLst/>
              <a:rect l="0" t="0" r="0" b="0"/>
              <a:pathLst>
                <a:path w="22861" h="129541">
                  <a:moveTo>
                    <a:pt x="22860" y="0"/>
                  </a:moveTo>
                  <a:lnTo>
                    <a:pt x="22860" y="0"/>
                  </a:lnTo>
                  <a:lnTo>
                    <a:pt x="22013" y="33203"/>
                  </a:lnTo>
                  <a:lnTo>
                    <a:pt x="16829" y="47512"/>
                  </a:lnTo>
                  <a:lnTo>
                    <a:pt x="13122" y="76357"/>
                  </a:lnTo>
                  <a:lnTo>
                    <a:pt x="1732" y="112517"/>
                  </a:lnTo>
                  <a:lnTo>
                    <a:pt x="0" y="129540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SMARTInkShape-101"/>
            <p:cNvSpPr/>
            <p:nvPr>
              <p:custDataLst>
                <p:tags r:id="rId21"/>
              </p:custDataLst>
            </p:nvPr>
          </p:nvSpPr>
          <p:spPr>
            <a:xfrm>
              <a:off x="6347460" y="6347460"/>
              <a:ext cx="190501" cy="22861"/>
            </a:xfrm>
            <a:custGeom>
              <a:avLst/>
              <a:gdLst/>
              <a:ahLst/>
              <a:cxnLst/>
              <a:rect l="0" t="0" r="0" b="0"/>
              <a:pathLst>
                <a:path w="190501" h="22861">
                  <a:moveTo>
                    <a:pt x="190500" y="0"/>
                  </a:moveTo>
                  <a:lnTo>
                    <a:pt x="190500" y="0"/>
                  </a:lnTo>
                  <a:lnTo>
                    <a:pt x="153423" y="0"/>
                  </a:lnTo>
                  <a:lnTo>
                    <a:pt x="118445" y="6914"/>
                  </a:lnTo>
                  <a:lnTo>
                    <a:pt x="83363" y="11572"/>
                  </a:lnTo>
                  <a:lnTo>
                    <a:pt x="48666" y="18963"/>
                  </a:lnTo>
                  <a:lnTo>
                    <a:pt x="10641" y="22758"/>
                  </a:lnTo>
                  <a:lnTo>
                    <a:pt x="0" y="22860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SMARTInkShape-102"/>
            <p:cNvSpPr/>
            <p:nvPr>
              <p:custDataLst>
                <p:tags r:id="rId22"/>
              </p:custDataLst>
            </p:nvPr>
          </p:nvSpPr>
          <p:spPr>
            <a:xfrm>
              <a:off x="6591300" y="6263640"/>
              <a:ext cx="29419" cy="175261"/>
            </a:xfrm>
            <a:custGeom>
              <a:avLst/>
              <a:gdLst/>
              <a:ahLst/>
              <a:cxnLst/>
              <a:rect l="0" t="0" r="0" b="0"/>
              <a:pathLst>
                <a:path w="29419" h="175261">
                  <a:moveTo>
                    <a:pt x="15239" y="0"/>
                  </a:moveTo>
                  <a:lnTo>
                    <a:pt x="15239" y="0"/>
                  </a:lnTo>
                  <a:lnTo>
                    <a:pt x="19286" y="0"/>
                  </a:lnTo>
                  <a:lnTo>
                    <a:pt x="20476" y="846"/>
                  </a:lnTo>
                  <a:lnTo>
                    <a:pt x="21272" y="2257"/>
                  </a:lnTo>
                  <a:lnTo>
                    <a:pt x="22389" y="10546"/>
                  </a:lnTo>
                  <a:lnTo>
                    <a:pt x="23498" y="19080"/>
                  </a:lnTo>
                  <a:lnTo>
                    <a:pt x="28849" y="40616"/>
                  </a:lnTo>
                  <a:lnTo>
                    <a:pt x="29418" y="75684"/>
                  </a:lnTo>
                  <a:lnTo>
                    <a:pt x="23891" y="107783"/>
                  </a:lnTo>
                  <a:lnTo>
                    <a:pt x="14707" y="138894"/>
                  </a:lnTo>
                  <a:lnTo>
                    <a:pt x="5984" y="166454"/>
                  </a:lnTo>
                  <a:lnTo>
                    <a:pt x="0" y="175260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SMARTInkShape-103"/>
            <p:cNvSpPr/>
            <p:nvPr>
              <p:custDataLst>
                <p:tags r:id="rId23"/>
              </p:custDataLst>
            </p:nvPr>
          </p:nvSpPr>
          <p:spPr>
            <a:xfrm>
              <a:off x="6554876" y="6263735"/>
              <a:ext cx="188689" cy="243746"/>
            </a:xfrm>
            <a:custGeom>
              <a:avLst/>
              <a:gdLst/>
              <a:ahLst/>
              <a:cxnLst/>
              <a:rect l="0" t="0" r="0" b="0"/>
              <a:pathLst>
                <a:path w="188689" h="243746">
                  <a:moveTo>
                    <a:pt x="28804" y="15145"/>
                  </a:moveTo>
                  <a:lnTo>
                    <a:pt x="28804" y="15145"/>
                  </a:lnTo>
                  <a:lnTo>
                    <a:pt x="28804" y="7839"/>
                  </a:lnTo>
                  <a:lnTo>
                    <a:pt x="32849" y="3572"/>
                  </a:lnTo>
                  <a:lnTo>
                    <a:pt x="37092" y="1535"/>
                  </a:lnTo>
                  <a:lnTo>
                    <a:pt x="54243" y="0"/>
                  </a:lnTo>
                  <a:lnTo>
                    <a:pt x="86615" y="6474"/>
                  </a:lnTo>
                  <a:lnTo>
                    <a:pt x="124211" y="18039"/>
                  </a:lnTo>
                  <a:lnTo>
                    <a:pt x="159972" y="42399"/>
                  </a:lnTo>
                  <a:lnTo>
                    <a:pt x="187278" y="66972"/>
                  </a:lnTo>
                  <a:lnTo>
                    <a:pt x="188137" y="70070"/>
                  </a:lnTo>
                  <a:lnTo>
                    <a:pt x="188688" y="74913"/>
                  </a:lnTo>
                  <a:lnTo>
                    <a:pt x="180693" y="79797"/>
                  </a:lnTo>
                  <a:lnTo>
                    <a:pt x="167600" y="82561"/>
                  </a:lnTo>
                  <a:lnTo>
                    <a:pt x="133899" y="87668"/>
                  </a:lnTo>
                  <a:lnTo>
                    <a:pt x="97175" y="90861"/>
                  </a:lnTo>
                  <a:lnTo>
                    <a:pt x="59257" y="91281"/>
                  </a:lnTo>
                  <a:lnTo>
                    <a:pt x="25225" y="91336"/>
                  </a:lnTo>
                  <a:lnTo>
                    <a:pt x="3982" y="91344"/>
                  </a:lnTo>
                  <a:lnTo>
                    <a:pt x="2096" y="92191"/>
                  </a:lnTo>
                  <a:lnTo>
                    <a:pt x="839" y="93602"/>
                  </a:lnTo>
                  <a:lnTo>
                    <a:pt x="0" y="95390"/>
                  </a:lnTo>
                  <a:lnTo>
                    <a:pt x="288" y="97428"/>
                  </a:lnTo>
                  <a:lnTo>
                    <a:pt x="5032" y="105212"/>
                  </a:lnTo>
                  <a:lnTo>
                    <a:pt x="41744" y="124461"/>
                  </a:lnTo>
                  <a:lnTo>
                    <a:pt x="72968" y="139335"/>
                  </a:lnTo>
                  <a:lnTo>
                    <a:pt x="109993" y="162152"/>
                  </a:lnTo>
                  <a:lnTo>
                    <a:pt x="121251" y="169992"/>
                  </a:lnTo>
                  <a:lnTo>
                    <a:pt x="139628" y="194773"/>
                  </a:lnTo>
                  <a:lnTo>
                    <a:pt x="142074" y="202894"/>
                  </a:lnTo>
                  <a:lnTo>
                    <a:pt x="142968" y="215777"/>
                  </a:lnTo>
                  <a:lnTo>
                    <a:pt x="140786" y="220873"/>
                  </a:lnTo>
                  <a:lnTo>
                    <a:pt x="139019" y="223417"/>
                  </a:lnTo>
                  <a:lnTo>
                    <a:pt x="136147" y="225112"/>
                  </a:lnTo>
                  <a:lnTo>
                    <a:pt x="99752" y="234933"/>
                  </a:lnTo>
                  <a:lnTo>
                    <a:pt x="74501" y="238225"/>
                  </a:lnTo>
                  <a:lnTo>
                    <a:pt x="59277" y="242109"/>
                  </a:lnTo>
                  <a:lnTo>
                    <a:pt x="36424" y="243745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7" name="SMARTInkShape-Group28"/>
          <p:cNvGrpSpPr/>
          <p:nvPr/>
        </p:nvGrpSpPr>
        <p:grpSpPr>
          <a:xfrm>
            <a:off x="3307080" y="4762728"/>
            <a:ext cx="430076" cy="426493"/>
            <a:chOff x="3307080" y="4762728"/>
            <a:chExt cx="430076" cy="426493"/>
          </a:xfrm>
        </p:grpSpPr>
        <p:sp>
          <p:nvSpPr>
            <p:cNvPr id="73" name="SMARTInkShape-104"/>
            <p:cNvSpPr/>
            <p:nvPr>
              <p:custDataLst>
                <p:tags r:id="rId14"/>
              </p:custDataLst>
            </p:nvPr>
          </p:nvSpPr>
          <p:spPr>
            <a:xfrm>
              <a:off x="3307080" y="4762728"/>
              <a:ext cx="394208" cy="121693"/>
            </a:xfrm>
            <a:custGeom>
              <a:avLst/>
              <a:gdLst/>
              <a:ahLst/>
              <a:cxnLst/>
              <a:rect l="0" t="0" r="0" b="0"/>
              <a:pathLst>
                <a:path w="394208" h="121693">
                  <a:moveTo>
                    <a:pt x="274320" y="30252"/>
                  </a:moveTo>
                  <a:lnTo>
                    <a:pt x="274320" y="30252"/>
                  </a:lnTo>
                  <a:lnTo>
                    <a:pt x="278365" y="26207"/>
                  </a:lnTo>
                  <a:lnTo>
                    <a:pt x="278710" y="24169"/>
                  </a:lnTo>
                  <a:lnTo>
                    <a:pt x="278093" y="21963"/>
                  </a:lnTo>
                  <a:lnTo>
                    <a:pt x="275065" y="16385"/>
                  </a:lnTo>
                  <a:lnTo>
                    <a:pt x="272394" y="15622"/>
                  </a:lnTo>
                  <a:lnTo>
                    <a:pt x="250622" y="12808"/>
                  </a:lnTo>
                  <a:lnTo>
                    <a:pt x="240081" y="9799"/>
                  </a:lnTo>
                  <a:lnTo>
                    <a:pt x="205245" y="7709"/>
                  </a:lnTo>
                  <a:lnTo>
                    <a:pt x="167575" y="7434"/>
                  </a:lnTo>
                  <a:lnTo>
                    <a:pt x="129532" y="8244"/>
                  </a:lnTo>
                  <a:lnTo>
                    <a:pt x="95484" y="13953"/>
                  </a:lnTo>
                  <a:lnTo>
                    <a:pt x="69511" y="14984"/>
                  </a:lnTo>
                  <a:lnTo>
                    <a:pt x="101167" y="15011"/>
                  </a:lnTo>
                  <a:lnTo>
                    <a:pt x="136887" y="15012"/>
                  </a:lnTo>
                  <a:lnTo>
                    <a:pt x="171604" y="15012"/>
                  </a:lnTo>
                  <a:lnTo>
                    <a:pt x="208702" y="15012"/>
                  </a:lnTo>
                  <a:lnTo>
                    <a:pt x="246505" y="15012"/>
                  </a:lnTo>
                  <a:lnTo>
                    <a:pt x="283671" y="15012"/>
                  </a:lnTo>
                  <a:lnTo>
                    <a:pt x="316507" y="15012"/>
                  </a:lnTo>
                  <a:lnTo>
                    <a:pt x="353428" y="15012"/>
                  </a:lnTo>
                  <a:lnTo>
                    <a:pt x="389379" y="15012"/>
                  </a:lnTo>
                  <a:lnTo>
                    <a:pt x="394207" y="15012"/>
                  </a:lnTo>
                  <a:lnTo>
                    <a:pt x="394038" y="14165"/>
                  </a:lnTo>
                  <a:lnTo>
                    <a:pt x="391593" y="10967"/>
                  </a:lnTo>
                  <a:lnTo>
                    <a:pt x="385426" y="8981"/>
                  </a:lnTo>
                  <a:lnTo>
                    <a:pt x="355023" y="2364"/>
                  </a:lnTo>
                  <a:lnTo>
                    <a:pt x="323538" y="540"/>
                  </a:lnTo>
                  <a:lnTo>
                    <a:pt x="291537" y="0"/>
                  </a:lnTo>
                  <a:lnTo>
                    <a:pt x="255620" y="686"/>
                  </a:lnTo>
                  <a:lnTo>
                    <a:pt x="219014" y="5876"/>
                  </a:lnTo>
                  <a:lnTo>
                    <a:pt x="188036" y="11928"/>
                  </a:lnTo>
                  <a:lnTo>
                    <a:pt x="167380" y="15792"/>
                  </a:lnTo>
                  <a:lnTo>
                    <a:pt x="136514" y="34843"/>
                  </a:lnTo>
                  <a:lnTo>
                    <a:pt x="132639" y="40194"/>
                  </a:lnTo>
                  <a:lnTo>
                    <a:pt x="132453" y="42807"/>
                  </a:lnTo>
                  <a:lnTo>
                    <a:pt x="134504" y="47968"/>
                  </a:lnTo>
                  <a:lnTo>
                    <a:pt x="144464" y="55633"/>
                  </a:lnTo>
                  <a:lnTo>
                    <a:pt x="176222" y="62318"/>
                  </a:lnTo>
                  <a:lnTo>
                    <a:pt x="214021" y="71205"/>
                  </a:lnTo>
                  <a:lnTo>
                    <a:pt x="245823" y="74560"/>
                  </a:lnTo>
                  <a:lnTo>
                    <a:pt x="276695" y="79599"/>
                  </a:lnTo>
                  <a:lnTo>
                    <a:pt x="311336" y="82409"/>
                  </a:lnTo>
                  <a:lnTo>
                    <a:pt x="347954" y="88595"/>
                  </a:lnTo>
                  <a:lnTo>
                    <a:pt x="385633" y="91144"/>
                  </a:lnTo>
                  <a:lnTo>
                    <a:pt x="355143" y="91210"/>
                  </a:lnTo>
                  <a:lnTo>
                    <a:pt x="327713" y="91211"/>
                  </a:lnTo>
                  <a:lnTo>
                    <a:pt x="293997" y="91212"/>
                  </a:lnTo>
                  <a:lnTo>
                    <a:pt x="260489" y="91212"/>
                  </a:lnTo>
                  <a:lnTo>
                    <a:pt x="233459" y="91212"/>
                  </a:lnTo>
                  <a:lnTo>
                    <a:pt x="197772" y="91212"/>
                  </a:lnTo>
                  <a:lnTo>
                    <a:pt x="165749" y="95257"/>
                  </a:lnTo>
                  <a:lnTo>
                    <a:pt x="131519" y="98972"/>
                  </a:lnTo>
                  <a:lnTo>
                    <a:pt x="106240" y="105300"/>
                  </a:lnTo>
                  <a:lnTo>
                    <a:pt x="103847" y="106531"/>
                  </a:lnTo>
                  <a:lnTo>
                    <a:pt x="102251" y="108198"/>
                  </a:lnTo>
                  <a:lnTo>
                    <a:pt x="101188" y="110156"/>
                  </a:lnTo>
                  <a:lnTo>
                    <a:pt x="101325" y="111461"/>
                  </a:lnTo>
                  <a:lnTo>
                    <a:pt x="102263" y="112331"/>
                  </a:lnTo>
                  <a:lnTo>
                    <a:pt x="105564" y="113298"/>
                  </a:lnTo>
                  <a:lnTo>
                    <a:pt x="138581" y="114027"/>
                  </a:lnTo>
                  <a:lnTo>
                    <a:pt x="171966" y="114063"/>
                  </a:lnTo>
                  <a:lnTo>
                    <a:pt x="201189" y="114069"/>
                  </a:lnTo>
                  <a:lnTo>
                    <a:pt x="231297" y="110026"/>
                  </a:lnTo>
                  <a:lnTo>
                    <a:pt x="265383" y="106922"/>
                  </a:lnTo>
                  <a:lnTo>
                    <a:pt x="282715" y="106545"/>
                  </a:lnTo>
                  <a:lnTo>
                    <a:pt x="288776" y="104236"/>
                  </a:lnTo>
                  <a:lnTo>
                    <a:pt x="295520" y="99899"/>
                  </a:lnTo>
                  <a:lnTo>
                    <a:pt x="295226" y="99543"/>
                  </a:lnTo>
                  <a:lnTo>
                    <a:pt x="262841" y="98874"/>
                  </a:lnTo>
                  <a:lnTo>
                    <a:pt x="232819" y="96587"/>
                  </a:lnTo>
                  <a:lnTo>
                    <a:pt x="194854" y="95062"/>
                  </a:lnTo>
                  <a:lnTo>
                    <a:pt x="166189" y="97156"/>
                  </a:lnTo>
                  <a:lnTo>
                    <a:pt x="136515" y="98087"/>
                  </a:lnTo>
                  <a:lnTo>
                    <a:pt x="108651" y="100759"/>
                  </a:lnTo>
                  <a:lnTo>
                    <a:pt x="82156" y="104768"/>
                  </a:lnTo>
                  <a:lnTo>
                    <a:pt x="45133" y="110939"/>
                  </a:lnTo>
                  <a:lnTo>
                    <a:pt x="13525" y="115711"/>
                  </a:lnTo>
                  <a:lnTo>
                    <a:pt x="0" y="121692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4" name="SMARTInkShape-105"/>
            <p:cNvSpPr/>
            <p:nvPr>
              <p:custDataLst>
                <p:tags r:id="rId15"/>
              </p:custDataLst>
            </p:nvPr>
          </p:nvSpPr>
          <p:spPr>
            <a:xfrm>
              <a:off x="3406454" y="4998733"/>
              <a:ext cx="152087" cy="182868"/>
            </a:xfrm>
            <a:custGeom>
              <a:avLst/>
              <a:gdLst/>
              <a:ahLst/>
              <a:cxnLst/>
              <a:rect l="0" t="0" r="0" b="0"/>
              <a:pathLst>
                <a:path w="152087" h="182868">
                  <a:moveTo>
                    <a:pt x="7306" y="144767"/>
                  </a:moveTo>
                  <a:lnTo>
                    <a:pt x="7306" y="144767"/>
                  </a:lnTo>
                  <a:lnTo>
                    <a:pt x="745" y="138206"/>
                  </a:lnTo>
                  <a:lnTo>
                    <a:pt x="0" y="133415"/>
                  </a:lnTo>
                  <a:lnTo>
                    <a:pt x="551" y="108150"/>
                  </a:lnTo>
                  <a:lnTo>
                    <a:pt x="12685" y="74112"/>
                  </a:lnTo>
                  <a:lnTo>
                    <a:pt x="26157" y="39586"/>
                  </a:lnTo>
                  <a:lnTo>
                    <a:pt x="50339" y="8235"/>
                  </a:lnTo>
                  <a:lnTo>
                    <a:pt x="51235" y="5486"/>
                  </a:lnTo>
                  <a:lnTo>
                    <a:pt x="52678" y="3653"/>
                  </a:lnTo>
                  <a:lnTo>
                    <a:pt x="60286" y="130"/>
                  </a:lnTo>
                  <a:lnTo>
                    <a:pt x="67175" y="0"/>
                  </a:lnTo>
                  <a:lnTo>
                    <a:pt x="67539" y="842"/>
                  </a:lnTo>
                  <a:lnTo>
                    <a:pt x="67942" y="4036"/>
                  </a:lnTo>
                  <a:lnTo>
                    <a:pt x="70380" y="8278"/>
                  </a:lnTo>
                  <a:lnTo>
                    <a:pt x="86170" y="36033"/>
                  </a:lnTo>
                  <a:lnTo>
                    <a:pt x="98762" y="69300"/>
                  </a:lnTo>
                  <a:lnTo>
                    <a:pt x="111448" y="105917"/>
                  </a:lnTo>
                  <a:lnTo>
                    <a:pt x="126686" y="139398"/>
                  </a:lnTo>
                  <a:lnTo>
                    <a:pt x="142961" y="169710"/>
                  </a:lnTo>
                  <a:lnTo>
                    <a:pt x="144020" y="177651"/>
                  </a:lnTo>
                  <a:lnTo>
                    <a:pt x="145015" y="179390"/>
                  </a:lnTo>
                  <a:lnTo>
                    <a:pt x="146526" y="180549"/>
                  </a:lnTo>
                  <a:lnTo>
                    <a:pt x="152086" y="182867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5" name="SMARTInkShape-106"/>
            <p:cNvSpPr/>
            <p:nvPr>
              <p:custDataLst>
                <p:tags r:id="rId16"/>
              </p:custDataLst>
            </p:nvPr>
          </p:nvSpPr>
          <p:spPr>
            <a:xfrm>
              <a:off x="3394192" y="5090160"/>
              <a:ext cx="133869" cy="15241"/>
            </a:xfrm>
            <a:custGeom>
              <a:avLst/>
              <a:gdLst/>
              <a:ahLst/>
              <a:cxnLst/>
              <a:rect l="0" t="0" r="0" b="0"/>
              <a:pathLst>
                <a:path w="133869" h="15241">
                  <a:moveTo>
                    <a:pt x="11948" y="0"/>
                  </a:moveTo>
                  <a:lnTo>
                    <a:pt x="11948" y="0"/>
                  </a:lnTo>
                  <a:lnTo>
                    <a:pt x="0" y="0"/>
                  </a:lnTo>
                  <a:lnTo>
                    <a:pt x="37434" y="2258"/>
                  </a:lnTo>
                  <a:lnTo>
                    <a:pt x="73254" y="6914"/>
                  </a:lnTo>
                  <a:lnTo>
                    <a:pt x="101199" y="9738"/>
                  </a:lnTo>
                  <a:lnTo>
                    <a:pt x="133868" y="15240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6" name="SMARTInkShape-107"/>
            <p:cNvSpPr/>
            <p:nvPr>
              <p:custDataLst>
                <p:tags r:id="rId17"/>
              </p:custDataLst>
            </p:nvPr>
          </p:nvSpPr>
          <p:spPr>
            <a:xfrm>
              <a:off x="3569864" y="5014054"/>
              <a:ext cx="167292" cy="175167"/>
            </a:xfrm>
            <a:custGeom>
              <a:avLst/>
              <a:gdLst/>
              <a:ahLst/>
              <a:cxnLst/>
              <a:rect l="0" t="0" r="0" b="0"/>
              <a:pathLst>
                <a:path w="167292" h="175167">
                  <a:moveTo>
                    <a:pt x="19156" y="7526"/>
                  </a:moveTo>
                  <a:lnTo>
                    <a:pt x="19156" y="7526"/>
                  </a:lnTo>
                  <a:lnTo>
                    <a:pt x="20003" y="40729"/>
                  </a:lnTo>
                  <a:lnTo>
                    <a:pt x="24393" y="51701"/>
                  </a:lnTo>
                  <a:lnTo>
                    <a:pt x="27413" y="86642"/>
                  </a:lnTo>
                  <a:lnTo>
                    <a:pt x="33671" y="122772"/>
                  </a:lnTo>
                  <a:lnTo>
                    <a:pt x="34301" y="139062"/>
                  </a:lnTo>
                  <a:lnTo>
                    <a:pt x="33486" y="140937"/>
                  </a:lnTo>
                  <a:lnTo>
                    <a:pt x="32096" y="142186"/>
                  </a:lnTo>
                  <a:lnTo>
                    <a:pt x="27087" y="144539"/>
                  </a:lnTo>
                  <a:lnTo>
                    <a:pt x="26868" y="140597"/>
                  </a:lnTo>
                  <a:lnTo>
                    <a:pt x="24559" y="136377"/>
                  </a:lnTo>
                  <a:lnTo>
                    <a:pt x="8866" y="115200"/>
                  </a:lnTo>
                  <a:lnTo>
                    <a:pt x="5383" y="101049"/>
                  </a:lnTo>
                  <a:lnTo>
                    <a:pt x="1851" y="70014"/>
                  </a:lnTo>
                  <a:lnTo>
                    <a:pt x="0" y="64425"/>
                  </a:lnTo>
                  <a:lnTo>
                    <a:pt x="200" y="53698"/>
                  </a:lnTo>
                  <a:lnTo>
                    <a:pt x="7744" y="24273"/>
                  </a:lnTo>
                  <a:lnTo>
                    <a:pt x="14458" y="13805"/>
                  </a:lnTo>
                  <a:lnTo>
                    <a:pt x="25854" y="5341"/>
                  </a:lnTo>
                  <a:lnTo>
                    <a:pt x="39956" y="1516"/>
                  </a:lnTo>
                  <a:lnTo>
                    <a:pt x="75064" y="0"/>
                  </a:lnTo>
                  <a:lnTo>
                    <a:pt x="105518" y="761"/>
                  </a:lnTo>
                  <a:lnTo>
                    <a:pt x="119910" y="5992"/>
                  </a:lnTo>
                  <a:lnTo>
                    <a:pt x="126871" y="10513"/>
                  </a:lnTo>
                  <a:lnTo>
                    <a:pt x="130530" y="15345"/>
                  </a:lnTo>
                  <a:lnTo>
                    <a:pt x="132589" y="22825"/>
                  </a:lnTo>
                  <a:lnTo>
                    <a:pt x="133285" y="36983"/>
                  </a:lnTo>
                  <a:lnTo>
                    <a:pt x="131122" y="44042"/>
                  </a:lnTo>
                  <a:lnTo>
                    <a:pt x="129360" y="47110"/>
                  </a:lnTo>
                  <a:lnTo>
                    <a:pt x="126492" y="49156"/>
                  </a:lnTo>
                  <a:lnTo>
                    <a:pt x="89066" y="59038"/>
                  </a:lnTo>
                  <a:lnTo>
                    <a:pt x="72890" y="62582"/>
                  </a:lnTo>
                  <a:lnTo>
                    <a:pt x="57373" y="66737"/>
                  </a:lnTo>
                  <a:lnTo>
                    <a:pt x="28415" y="68456"/>
                  </a:lnTo>
                  <a:lnTo>
                    <a:pt x="66071" y="68486"/>
                  </a:lnTo>
                  <a:lnTo>
                    <a:pt x="82258" y="69332"/>
                  </a:lnTo>
                  <a:lnTo>
                    <a:pt x="118338" y="80636"/>
                  </a:lnTo>
                  <a:lnTo>
                    <a:pt x="134433" y="83657"/>
                  </a:lnTo>
                  <a:lnTo>
                    <a:pt x="144940" y="89538"/>
                  </a:lnTo>
                  <a:lnTo>
                    <a:pt x="166428" y="109155"/>
                  </a:lnTo>
                  <a:lnTo>
                    <a:pt x="167291" y="111685"/>
                  </a:lnTo>
                  <a:lnTo>
                    <a:pt x="167019" y="114218"/>
                  </a:lnTo>
                  <a:lnTo>
                    <a:pt x="164460" y="119292"/>
                  </a:lnTo>
                  <a:lnTo>
                    <a:pt x="153510" y="131987"/>
                  </a:lnTo>
                  <a:lnTo>
                    <a:pt x="127907" y="147226"/>
                  </a:lnTo>
                  <a:lnTo>
                    <a:pt x="94625" y="153895"/>
                  </a:lnTo>
                  <a:lnTo>
                    <a:pt x="57160" y="164368"/>
                  </a:lnTo>
                  <a:lnTo>
                    <a:pt x="23188" y="171173"/>
                  </a:lnTo>
                  <a:lnTo>
                    <a:pt x="3916" y="175166"/>
                  </a:lnTo>
                </a:path>
              </a:pathLst>
            </a:custGeom>
            <a:noFill/>
            <a:ln w="19050" cap="flat">
              <a:solidFill>
                <a:srgbClr val="0093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78" name="SMARTInkShape-108"/>
          <p:cNvSpPr/>
          <p:nvPr>
            <p:custDataLst>
              <p:tags r:id="rId1"/>
            </p:custDataLst>
          </p:nvPr>
        </p:nvSpPr>
        <p:spPr>
          <a:xfrm>
            <a:off x="6241167" y="5913317"/>
            <a:ext cx="456461" cy="143562"/>
          </a:xfrm>
          <a:custGeom>
            <a:avLst/>
            <a:gdLst/>
            <a:ahLst/>
            <a:cxnLst/>
            <a:rect l="0" t="0" r="0" b="0"/>
            <a:pathLst>
              <a:path w="456461" h="143562">
                <a:moveTo>
                  <a:pt x="91053" y="83623"/>
                </a:moveTo>
                <a:lnTo>
                  <a:pt x="91053" y="83623"/>
                </a:lnTo>
                <a:lnTo>
                  <a:pt x="95099" y="83623"/>
                </a:lnTo>
                <a:lnTo>
                  <a:pt x="99342" y="81365"/>
                </a:lnTo>
                <a:lnTo>
                  <a:pt x="101659" y="79578"/>
                </a:lnTo>
                <a:lnTo>
                  <a:pt x="108749" y="77593"/>
                </a:lnTo>
                <a:lnTo>
                  <a:pt x="145352" y="70828"/>
                </a:lnTo>
                <a:lnTo>
                  <a:pt x="182400" y="62494"/>
                </a:lnTo>
                <a:lnTo>
                  <a:pt x="197706" y="59018"/>
                </a:lnTo>
                <a:lnTo>
                  <a:pt x="233291" y="42881"/>
                </a:lnTo>
                <a:lnTo>
                  <a:pt x="268853" y="26043"/>
                </a:lnTo>
                <a:lnTo>
                  <a:pt x="304413" y="22861"/>
                </a:lnTo>
                <a:lnTo>
                  <a:pt x="328966" y="23536"/>
                </a:lnTo>
                <a:lnTo>
                  <a:pt x="344607" y="29226"/>
                </a:lnTo>
                <a:lnTo>
                  <a:pt x="364924" y="30274"/>
                </a:lnTo>
                <a:lnTo>
                  <a:pt x="358773" y="36843"/>
                </a:lnTo>
                <a:lnTo>
                  <a:pt x="354010" y="37588"/>
                </a:lnTo>
                <a:lnTo>
                  <a:pt x="316925" y="37895"/>
                </a:lnTo>
                <a:lnTo>
                  <a:pt x="287225" y="35644"/>
                </a:lnTo>
                <a:lnTo>
                  <a:pt x="250817" y="30142"/>
                </a:lnTo>
                <a:lnTo>
                  <a:pt x="218284" y="22133"/>
                </a:lnTo>
                <a:lnTo>
                  <a:pt x="189430" y="14885"/>
                </a:lnTo>
                <a:lnTo>
                  <a:pt x="153383" y="4851"/>
                </a:lnTo>
                <a:lnTo>
                  <a:pt x="121804" y="800"/>
                </a:lnTo>
                <a:lnTo>
                  <a:pt x="91107" y="0"/>
                </a:lnTo>
                <a:lnTo>
                  <a:pt x="58197" y="676"/>
                </a:lnTo>
                <a:lnTo>
                  <a:pt x="38702" y="5895"/>
                </a:lnTo>
                <a:lnTo>
                  <a:pt x="8254" y="22532"/>
                </a:lnTo>
                <a:lnTo>
                  <a:pt x="918" y="29095"/>
                </a:lnTo>
                <a:lnTo>
                  <a:pt x="193" y="32012"/>
                </a:lnTo>
                <a:lnTo>
                  <a:pt x="0" y="33977"/>
                </a:lnTo>
                <a:lnTo>
                  <a:pt x="2043" y="38416"/>
                </a:lnTo>
                <a:lnTo>
                  <a:pt x="3774" y="40785"/>
                </a:lnTo>
                <a:lnTo>
                  <a:pt x="7953" y="43417"/>
                </a:lnTo>
                <a:lnTo>
                  <a:pt x="41425" y="53201"/>
                </a:lnTo>
                <a:lnTo>
                  <a:pt x="76302" y="59600"/>
                </a:lnTo>
                <a:lnTo>
                  <a:pt x="111720" y="60610"/>
                </a:lnTo>
                <a:lnTo>
                  <a:pt x="145108" y="59896"/>
                </a:lnTo>
                <a:lnTo>
                  <a:pt x="182587" y="54199"/>
                </a:lnTo>
                <a:lnTo>
                  <a:pt x="213838" y="52505"/>
                </a:lnTo>
                <a:lnTo>
                  <a:pt x="247230" y="47153"/>
                </a:lnTo>
                <a:lnTo>
                  <a:pt x="281204" y="40501"/>
                </a:lnTo>
                <a:lnTo>
                  <a:pt x="313157" y="34200"/>
                </a:lnTo>
                <a:lnTo>
                  <a:pt x="347246" y="24066"/>
                </a:lnTo>
                <a:lnTo>
                  <a:pt x="382286" y="15831"/>
                </a:lnTo>
                <a:lnTo>
                  <a:pt x="389259" y="15392"/>
                </a:lnTo>
                <a:lnTo>
                  <a:pt x="395180" y="12941"/>
                </a:lnTo>
                <a:lnTo>
                  <a:pt x="409890" y="958"/>
                </a:lnTo>
                <a:lnTo>
                  <a:pt x="410291" y="1420"/>
                </a:lnTo>
                <a:lnTo>
                  <a:pt x="410736" y="4190"/>
                </a:lnTo>
                <a:lnTo>
                  <a:pt x="410008" y="5267"/>
                </a:lnTo>
                <a:lnTo>
                  <a:pt x="408677" y="5986"/>
                </a:lnTo>
                <a:lnTo>
                  <a:pt x="406942" y="6465"/>
                </a:lnTo>
                <a:lnTo>
                  <a:pt x="405786" y="7631"/>
                </a:lnTo>
                <a:lnTo>
                  <a:pt x="404501" y="11184"/>
                </a:lnTo>
                <a:lnTo>
                  <a:pt x="403312" y="12471"/>
                </a:lnTo>
                <a:lnTo>
                  <a:pt x="377000" y="27127"/>
                </a:lnTo>
                <a:lnTo>
                  <a:pt x="340193" y="36129"/>
                </a:lnTo>
                <a:lnTo>
                  <a:pt x="304107" y="37669"/>
                </a:lnTo>
                <a:lnTo>
                  <a:pt x="273873" y="35599"/>
                </a:lnTo>
                <a:lnTo>
                  <a:pt x="235825" y="30136"/>
                </a:lnTo>
                <a:lnTo>
                  <a:pt x="203093" y="24390"/>
                </a:lnTo>
                <a:lnTo>
                  <a:pt x="168312" y="23004"/>
                </a:lnTo>
                <a:lnTo>
                  <a:pt x="132232" y="22694"/>
                </a:lnTo>
                <a:lnTo>
                  <a:pt x="97105" y="22664"/>
                </a:lnTo>
                <a:lnTo>
                  <a:pt x="86134" y="22663"/>
                </a:lnTo>
                <a:lnTo>
                  <a:pt x="82376" y="24921"/>
                </a:lnTo>
                <a:lnTo>
                  <a:pt x="77109" y="29224"/>
                </a:lnTo>
                <a:lnTo>
                  <a:pt x="77524" y="30423"/>
                </a:lnTo>
                <a:lnTo>
                  <a:pt x="81306" y="36157"/>
                </a:lnTo>
                <a:lnTo>
                  <a:pt x="82488" y="40796"/>
                </a:lnTo>
                <a:lnTo>
                  <a:pt x="87528" y="45681"/>
                </a:lnTo>
                <a:lnTo>
                  <a:pt x="123278" y="67357"/>
                </a:lnTo>
                <a:lnTo>
                  <a:pt x="159862" y="89185"/>
                </a:lnTo>
                <a:lnTo>
                  <a:pt x="194204" y="100996"/>
                </a:lnTo>
                <a:lnTo>
                  <a:pt x="227516" y="116719"/>
                </a:lnTo>
                <a:lnTo>
                  <a:pt x="258555" y="128856"/>
                </a:lnTo>
                <a:lnTo>
                  <a:pt x="293191" y="139407"/>
                </a:lnTo>
                <a:lnTo>
                  <a:pt x="326562" y="143561"/>
                </a:lnTo>
                <a:lnTo>
                  <a:pt x="349076" y="143433"/>
                </a:lnTo>
                <a:lnTo>
                  <a:pt x="382836" y="136796"/>
                </a:lnTo>
                <a:lnTo>
                  <a:pt x="408511" y="126446"/>
                </a:lnTo>
                <a:lnTo>
                  <a:pt x="416437" y="119307"/>
                </a:lnTo>
                <a:lnTo>
                  <a:pt x="444073" y="82232"/>
                </a:lnTo>
                <a:lnTo>
                  <a:pt x="446918" y="76514"/>
                </a:lnTo>
                <a:lnTo>
                  <a:pt x="456460" y="43305"/>
                </a:lnTo>
                <a:lnTo>
                  <a:pt x="454398" y="38046"/>
                </a:lnTo>
                <a:lnTo>
                  <a:pt x="446176" y="27771"/>
                </a:lnTo>
                <a:lnTo>
                  <a:pt x="424811" y="12505"/>
                </a:lnTo>
                <a:lnTo>
                  <a:pt x="416907" y="9682"/>
                </a:lnTo>
                <a:lnTo>
                  <a:pt x="379785" y="7621"/>
                </a:lnTo>
                <a:lnTo>
                  <a:pt x="357508" y="9739"/>
                </a:lnTo>
                <a:lnTo>
                  <a:pt x="327224" y="18040"/>
                </a:lnTo>
                <a:lnTo>
                  <a:pt x="291547" y="28680"/>
                </a:lnTo>
                <a:lnTo>
                  <a:pt x="261420" y="41694"/>
                </a:lnTo>
                <a:lnTo>
                  <a:pt x="228416" y="51102"/>
                </a:lnTo>
                <a:lnTo>
                  <a:pt x="191701" y="64382"/>
                </a:lnTo>
                <a:lnTo>
                  <a:pt x="179075" y="68439"/>
                </a:lnTo>
                <a:lnTo>
                  <a:pt x="177675" y="70114"/>
                </a:lnTo>
                <a:lnTo>
                  <a:pt x="175426" y="74840"/>
                </a:lnTo>
                <a:lnTo>
                  <a:pt x="185528" y="90552"/>
                </a:lnTo>
                <a:lnTo>
                  <a:pt x="188749" y="93322"/>
                </a:lnTo>
                <a:lnTo>
                  <a:pt x="215212" y="105207"/>
                </a:lnTo>
                <a:lnTo>
                  <a:pt x="237288" y="106371"/>
                </a:lnTo>
                <a:lnTo>
                  <a:pt x="263003" y="98715"/>
                </a:lnTo>
                <a:lnTo>
                  <a:pt x="272011" y="93833"/>
                </a:lnTo>
                <a:lnTo>
                  <a:pt x="284182" y="91164"/>
                </a:lnTo>
                <a:lnTo>
                  <a:pt x="296309" y="85363"/>
                </a:lnTo>
                <a:lnTo>
                  <a:pt x="299011" y="84783"/>
                </a:lnTo>
                <a:lnTo>
                  <a:pt x="312033" y="76003"/>
                </a:lnTo>
              </a:path>
            </a:pathLst>
          </a:custGeom>
          <a:noFill/>
          <a:ln w="19050" cap="flat">
            <a:solidFill>
              <a:srgbClr val="0093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9" name="SMARTInkShape-109"/>
          <p:cNvSpPr/>
          <p:nvPr>
            <p:custDataLst>
              <p:tags r:id="rId2"/>
            </p:custDataLst>
          </p:nvPr>
        </p:nvSpPr>
        <p:spPr>
          <a:xfrm>
            <a:off x="5356860" y="3832860"/>
            <a:ext cx="144781" cy="312421"/>
          </a:xfrm>
          <a:custGeom>
            <a:avLst/>
            <a:gdLst/>
            <a:ahLst/>
            <a:cxnLst/>
            <a:rect l="0" t="0" r="0" b="0"/>
            <a:pathLst>
              <a:path w="144781" h="312421">
                <a:moveTo>
                  <a:pt x="129540" y="7620"/>
                </a:moveTo>
                <a:lnTo>
                  <a:pt x="129540" y="7620"/>
                </a:lnTo>
                <a:lnTo>
                  <a:pt x="125495" y="11665"/>
                </a:lnTo>
                <a:lnTo>
                  <a:pt x="123509" y="15909"/>
                </a:lnTo>
                <a:lnTo>
                  <a:pt x="122979" y="18226"/>
                </a:lnTo>
                <a:lnTo>
                  <a:pt x="121779" y="19771"/>
                </a:lnTo>
                <a:lnTo>
                  <a:pt x="118188" y="21487"/>
                </a:lnTo>
                <a:lnTo>
                  <a:pt x="116893" y="22791"/>
                </a:lnTo>
                <a:lnTo>
                  <a:pt x="110596" y="33345"/>
                </a:lnTo>
                <a:lnTo>
                  <a:pt x="106163" y="35987"/>
                </a:lnTo>
                <a:lnTo>
                  <a:pt x="103795" y="36691"/>
                </a:lnTo>
                <a:lnTo>
                  <a:pt x="102217" y="38008"/>
                </a:lnTo>
                <a:lnTo>
                  <a:pt x="85934" y="61002"/>
                </a:lnTo>
                <a:lnTo>
                  <a:pt x="83913" y="66059"/>
                </a:lnTo>
                <a:lnTo>
                  <a:pt x="70696" y="83821"/>
                </a:lnTo>
                <a:lnTo>
                  <a:pt x="69989" y="86360"/>
                </a:lnTo>
                <a:lnTo>
                  <a:pt x="68673" y="88054"/>
                </a:lnTo>
                <a:lnTo>
                  <a:pt x="63622" y="91283"/>
                </a:lnTo>
                <a:lnTo>
                  <a:pt x="62143" y="95039"/>
                </a:lnTo>
                <a:lnTo>
                  <a:pt x="60183" y="111822"/>
                </a:lnTo>
                <a:lnTo>
                  <a:pt x="54941" y="121932"/>
                </a:lnTo>
                <a:lnTo>
                  <a:pt x="54408" y="124468"/>
                </a:lnTo>
                <a:lnTo>
                  <a:pt x="46873" y="139701"/>
                </a:lnTo>
                <a:lnTo>
                  <a:pt x="45721" y="171332"/>
                </a:lnTo>
                <a:lnTo>
                  <a:pt x="43463" y="175772"/>
                </a:lnTo>
                <a:lnTo>
                  <a:pt x="40483" y="180568"/>
                </a:lnTo>
                <a:lnTo>
                  <a:pt x="38414" y="189024"/>
                </a:lnTo>
                <a:lnTo>
                  <a:pt x="38193" y="194108"/>
                </a:lnTo>
                <a:lnTo>
                  <a:pt x="37315" y="195445"/>
                </a:lnTo>
                <a:lnTo>
                  <a:pt x="35884" y="196337"/>
                </a:lnTo>
                <a:lnTo>
                  <a:pt x="34082" y="196931"/>
                </a:lnTo>
                <a:lnTo>
                  <a:pt x="32882" y="198174"/>
                </a:lnTo>
                <a:lnTo>
                  <a:pt x="31547" y="201813"/>
                </a:lnTo>
                <a:lnTo>
                  <a:pt x="29652" y="226080"/>
                </a:lnTo>
                <a:lnTo>
                  <a:pt x="24452" y="236223"/>
                </a:lnTo>
                <a:lnTo>
                  <a:pt x="22860" y="274225"/>
                </a:lnTo>
                <a:lnTo>
                  <a:pt x="22860" y="289552"/>
                </a:lnTo>
                <a:lnTo>
                  <a:pt x="22860" y="266571"/>
                </a:lnTo>
                <a:lnTo>
                  <a:pt x="25118" y="260151"/>
                </a:lnTo>
                <a:lnTo>
                  <a:pt x="28097" y="254476"/>
                </a:lnTo>
                <a:lnTo>
                  <a:pt x="38179" y="224238"/>
                </a:lnTo>
                <a:lnTo>
                  <a:pt x="51235" y="205782"/>
                </a:lnTo>
                <a:lnTo>
                  <a:pt x="53251" y="200679"/>
                </a:lnTo>
                <a:lnTo>
                  <a:pt x="80452" y="162769"/>
                </a:lnTo>
                <a:lnTo>
                  <a:pt x="85412" y="152441"/>
                </a:lnTo>
                <a:lnTo>
                  <a:pt x="88761" y="147338"/>
                </a:lnTo>
                <a:lnTo>
                  <a:pt x="91493" y="139705"/>
                </a:lnTo>
                <a:lnTo>
                  <a:pt x="96441" y="132081"/>
                </a:lnTo>
                <a:lnTo>
                  <a:pt x="98285" y="124460"/>
                </a:lnTo>
                <a:lnTo>
                  <a:pt x="99057" y="92945"/>
                </a:lnTo>
                <a:lnTo>
                  <a:pt x="105621" y="74405"/>
                </a:lnTo>
                <a:lnTo>
                  <a:pt x="106366" y="66261"/>
                </a:lnTo>
                <a:lnTo>
                  <a:pt x="107317" y="64494"/>
                </a:lnTo>
                <a:lnTo>
                  <a:pt x="108798" y="63316"/>
                </a:lnTo>
                <a:lnTo>
                  <a:pt x="110633" y="62531"/>
                </a:lnTo>
                <a:lnTo>
                  <a:pt x="111855" y="61160"/>
                </a:lnTo>
                <a:lnTo>
                  <a:pt x="113213" y="57380"/>
                </a:lnTo>
                <a:lnTo>
                  <a:pt x="115084" y="40579"/>
                </a:lnTo>
                <a:lnTo>
                  <a:pt x="120319" y="30468"/>
                </a:lnTo>
                <a:lnTo>
                  <a:pt x="121604" y="20317"/>
                </a:lnTo>
                <a:lnTo>
                  <a:pt x="122556" y="18625"/>
                </a:lnTo>
                <a:lnTo>
                  <a:pt x="124037" y="17497"/>
                </a:lnTo>
                <a:lnTo>
                  <a:pt x="127941" y="15397"/>
                </a:lnTo>
                <a:lnTo>
                  <a:pt x="132498" y="11641"/>
                </a:lnTo>
                <a:lnTo>
                  <a:pt x="135088" y="7149"/>
                </a:lnTo>
                <a:lnTo>
                  <a:pt x="136750" y="1412"/>
                </a:lnTo>
                <a:lnTo>
                  <a:pt x="137734" y="942"/>
                </a:lnTo>
                <a:lnTo>
                  <a:pt x="144780" y="0"/>
                </a:lnTo>
                <a:lnTo>
                  <a:pt x="144780" y="11572"/>
                </a:lnTo>
                <a:lnTo>
                  <a:pt x="142522" y="15867"/>
                </a:lnTo>
                <a:lnTo>
                  <a:pt x="139543" y="20599"/>
                </a:lnTo>
                <a:lnTo>
                  <a:pt x="137019" y="28023"/>
                </a:lnTo>
                <a:lnTo>
                  <a:pt x="132132" y="36431"/>
                </a:lnTo>
                <a:lnTo>
                  <a:pt x="125836" y="58869"/>
                </a:lnTo>
                <a:lnTo>
                  <a:pt x="109152" y="92329"/>
                </a:lnTo>
                <a:lnTo>
                  <a:pt x="93974" y="130398"/>
                </a:lnTo>
                <a:lnTo>
                  <a:pt x="77234" y="167753"/>
                </a:lnTo>
                <a:lnTo>
                  <a:pt x="53142" y="199723"/>
                </a:lnTo>
                <a:lnTo>
                  <a:pt x="37026" y="228916"/>
                </a:lnTo>
                <a:lnTo>
                  <a:pt x="24843" y="260836"/>
                </a:lnTo>
                <a:lnTo>
                  <a:pt x="9266" y="297119"/>
                </a:lnTo>
                <a:lnTo>
                  <a:pt x="0" y="31242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0" name="SMARTInkShape-110"/>
          <p:cNvSpPr/>
          <p:nvPr>
            <p:custDataLst>
              <p:tags r:id="rId3"/>
            </p:custDataLst>
          </p:nvPr>
        </p:nvSpPr>
        <p:spPr>
          <a:xfrm>
            <a:off x="6309360" y="3909060"/>
            <a:ext cx="45721" cy="274321"/>
          </a:xfrm>
          <a:custGeom>
            <a:avLst/>
            <a:gdLst/>
            <a:ahLst/>
            <a:cxnLst/>
            <a:rect l="0" t="0" r="0" b="0"/>
            <a:pathLst>
              <a:path w="45721" h="274321">
                <a:moveTo>
                  <a:pt x="0" y="0"/>
                </a:moveTo>
                <a:lnTo>
                  <a:pt x="0" y="0"/>
                </a:lnTo>
                <a:lnTo>
                  <a:pt x="0" y="4045"/>
                </a:lnTo>
                <a:lnTo>
                  <a:pt x="13180" y="40614"/>
                </a:lnTo>
                <a:lnTo>
                  <a:pt x="16018" y="54458"/>
                </a:lnTo>
                <a:lnTo>
                  <a:pt x="27121" y="86298"/>
                </a:lnTo>
                <a:lnTo>
                  <a:pt x="31742" y="115034"/>
                </a:lnTo>
                <a:lnTo>
                  <a:pt x="36217" y="144997"/>
                </a:lnTo>
                <a:lnTo>
                  <a:pt x="37728" y="181417"/>
                </a:lnTo>
                <a:lnTo>
                  <a:pt x="38026" y="213071"/>
                </a:lnTo>
                <a:lnTo>
                  <a:pt x="40343" y="241525"/>
                </a:lnTo>
                <a:lnTo>
                  <a:pt x="45248" y="265828"/>
                </a:lnTo>
                <a:lnTo>
                  <a:pt x="45720" y="27432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84" name="SMARTInkShape-Group32"/>
          <p:cNvGrpSpPr/>
          <p:nvPr/>
        </p:nvGrpSpPr>
        <p:grpSpPr>
          <a:xfrm>
            <a:off x="5836920" y="3878737"/>
            <a:ext cx="746133" cy="289387"/>
            <a:chOff x="5836920" y="3878737"/>
            <a:chExt cx="746133" cy="289387"/>
          </a:xfrm>
        </p:grpSpPr>
        <p:sp>
          <p:nvSpPr>
            <p:cNvPr id="81" name="SMARTInkShape-111"/>
            <p:cNvSpPr/>
            <p:nvPr>
              <p:custDataLst>
                <p:tags r:id="rId11"/>
              </p:custDataLst>
            </p:nvPr>
          </p:nvSpPr>
          <p:spPr>
            <a:xfrm>
              <a:off x="5958840" y="3901440"/>
              <a:ext cx="15241" cy="220981"/>
            </a:xfrm>
            <a:custGeom>
              <a:avLst/>
              <a:gdLst/>
              <a:ahLst/>
              <a:cxnLst/>
              <a:rect l="0" t="0" r="0" b="0"/>
              <a:pathLst>
                <a:path w="15241" h="220981">
                  <a:moveTo>
                    <a:pt x="0" y="0"/>
                  </a:moveTo>
                  <a:lnTo>
                    <a:pt x="0" y="0"/>
                  </a:lnTo>
                  <a:lnTo>
                    <a:pt x="0" y="36856"/>
                  </a:lnTo>
                  <a:lnTo>
                    <a:pt x="0" y="70199"/>
                  </a:lnTo>
                  <a:lnTo>
                    <a:pt x="0" y="106893"/>
                  </a:lnTo>
                  <a:lnTo>
                    <a:pt x="847" y="121168"/>
                  </a:lnTo>
                  <a:lnTo>
                    <a:pt x="6561" y="153472"/>
                  </a:lnTo>
                  <a:lnTo>
                    <a:pt x="7558" y="187569"/>
                  </a:lnTo>
                  <a:lnTo>
                    <a:pt x="7611" y="207057"/>
                  </a:lnTo>
                  <a:lnTo>
                    <a:pt x="8461" y="209158"/>
                  </a:lnTo>
                  <a:lnTo>
                    <a:pt x="9874" y="210559"/>
                  </a:lnTo>
                  <a:lnTo>
                    <a:pt x="11662" y="211493"/>
                  </a:lnTo>
                  <a:lnTo>
                    <a:pt x="12855" y="212962"/>
                  </a:lnTo>
                  <a:lnTo>
                    <a:pt x="15240" y="22098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2" name="SMARTInkShape-112"/>
            <p:cNvSpPr/>
            <p:nvPr>
              <p:custDataLst>
                <p:tags r:id="rId12"/>
              </p:custDataLst>
            </p:nvPr>
          </p:nvSpPr>
          <p:spPr>
            <a:xfrm>
              <a:off x="5836920" y="4023360"/>
              <a:ext cx="266701" cy="6562"/>
            </a:xfrm>
            <a:custGeom>
              <a:avLst/>
              <a:gdLst/>
              <a:ahLst/>
              <a:cxnLst/>
              <a:rect l="0" t="0" r="0" b="0"/>
              <a:pathLst>
                <a:path w="266701" h="6562">
                  <a:moveTo>
                    <a:pt x="0" y="0"/>
                  </a:moveTo>
                  <a:lnTo>
                    <a:pt x="0" y="0"/>
                  </a:lnTo>
                  <a:lnTo>
                    <a:pt x="33309" y="0"/>
                  </a:lnTo>
                  <a:lnTo>
                    <a:pt x="68953" y="0"/>
                  </a:lnTo>
                  <a:lnTo>
                    <a:pt x="103179" y="0"/>
                  </a:lnTo>
                  <a:lnTo>
                    <a:pt x="136593" y="0"/>
                  </a:lnTo>
                  <a:lnTo>
                    <a:pt x="169259" y="4045"/>
                  </a:lnTo>
                  <a:lnTo>
                    <a:pt x="200387" y="6561"/>
                  </a:lnTo>
                  <a:lnTo>
                    <a:pt x="234316" y="2174"/>
                  </a:lnTo>
                  <a:lnTo>
                    <a:pt x="26670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3" name="SMARTInkShape-113"/>
            <p:cNvSpPr/>
            <p:nvPr>
              <p:custDataLst>
                <p:tags r:id="rId13"/>
              </p:custDataLst>
            </p:nvPr>
          </p:nvSpPr>
          <p:spPr>
            <a:xfrm>
              <a:off x="6263640" y="3878737"/>
              <a:ext cx="319413" cy="289387"/>
            </a:xfrm>
            <a:custGeom>
              <a:avLst/>
              <a:gdLst/>
              <a:ahLst/>
              <a:cxnLst/>
              <a:rect l="0" t="0" r="0" b="0"/>
              <a:pathLst>
                <a:path w="319413" h="289387">
                  <a:moveTo>
                    <a:pt x="30480" y="68423"/>
                  </a:moveTo>
                  <a:lnTo>
                    <a:pt x="30480" y="68423"/>
                  </a:lnTo>
                  <a:lnTo>
                    <a:pt x="30480" y="64378"/>
                  </a:lnTo>
                  <a:lnTo>
                    <a:pt x="28222" y="60134"/>
                  </a:lnTo>
                  <a:lnTo>
                    <a:pt x="25243" y="55426"/>
                  </a:lnTo>
                  <a:lnTo>
                    <a:pt x="23566" y="47168"/>
                  </a:lnTo>
                  <a:lnTo>
                    <a:pt x="22887" y="20473"/>
                  </a:lnTo>
                  <a:lnTo>
                    <a:pt x="25130" y="15221"/>
                  </a:lnTo>
                  <a:lnTo>
                    <a:pt x="26912" y="12635"/>
                  </a:lnTo>
                  <a:lnTo>
                    <a:pt x="31152" y="9761"/>
                  </a:lnTo>
                  <a:lnTo>
                    <a:pt x="58905" y="1037"/>
                  </a:lnTo>
                  <a:lnTo>
                    <a:pt x="94431" y="0"/>
                  </a:lnTo>
                  <a:lnTo>
                    <a:pt x="122806" y="2147"/>
                  </a:lnTo>
                  <a:lnTo>
                    <a:pt x="154920" y="8146"/>
                  </a:lnTo>
                  <a:lnTo>
                    <a:pt x="188988" y="17543"/>
                  </a:lnTo>
                  <a:lnTo>
                    <a:pt x="220532" y="28794"/>
                  </a:lnTo>
                  <a:lnTo>
                    <a:pt x="257486" y="44226"/>
                  </a:lnTo>
                  <a:lnTo>
                    <a:pt x="294054" y="63003"/>
                  </a:lnTo>
                  <a:lnTo>
                    <a:pt x="300024" y="68272"/>
                  </a:lnTo>
                  <a:lnTo>
                    <a:pt x="307902" y="78553"/>
                  </a:lnTo>
                  <a:lnTo>
                    <a:pt x="308561" y="81103"/>
                  </a:lnTo>
                  <a:lnTo>
                    <a:pt x="308154" y="83650"/>
                  </a:lnTo>
                  <a:lnTo>
                    <a:pt x="305444" y="88737"/>
                  </a:lnTo>
                  <a:lnTo>
                    <a:pt x="301417" y="93821"/>
                  </a:lnTo>
                  <a:lnTo>
                    <a:pt x="290344" y="101442"/>
                  </a:lnTo>
                  <a:lnTo>
                    <a:pt x="260113" y="110756"/>
                  </a:lnTo>
                  <a:lnTo>
                    <a:pt x="226546" y="115732"/>
                  </a:lnTo>
                  <a:lnTo>
                    <a:pt x="197511" y="119976"/>
                  </a:lnTo>
                  <a:lnTo>
                    <a:pt x="161405" y="125455"/>
                  </a:lnTo>
                  <a:lnTo>
                    <a:pt x="126618" y="134897"/>
                  </a:lnTo>
                  <a:lnTo>
                    <a:pt x="118928" y="136914"/>
                  </a:lnTo>
                  <a:lnTo>
                    <a:pt x="108461" y="143440"/>
                  </a:lnTo>
                  <a:lnTo>
                    <a:pt x="108714" y="143835"/>
                  </a:lnTo>
                  <a:lnTo>
                    <a:pt x="111253" y="144272"/>
                  </a:lnTo>
                  <a:lnTo>
                    <a:pt x="146784" y="162526"/>
                  </a:lnTo>
                  <a:lnTo>
                    <a:pt x="180893" y="172587"/>
                  </a:lnTo>
                  <a:lnTo>
                    <a:pt x="215225" y="184985"/>
                  </a:lnTo>
                  <a:lnTo>
                    <a:pt x="244392" y="198634"/>
                  </a:lnTo>
                  <a:lnTo>
                    <a:pt x="280543" y="214370"/>
                  </a:lnTo>
                  <a:lnTo>
                    <a:pt x="300342" y="227001"/>
                  </a:lnTo>
                  <a:lnTo>
                    <a:pt x="312886" y="241468"/>
                  </a:lnTo>
                  <a:lnTo>
                    <a:pt x="317920" y="252434"/>
                  </a:lnTo>
                  <a:lnTo>
                    <a:pt x="319412" y="261046"/>
                  </a:lnTo>
                  <a:lnTo>
                    <a:pt x="317503" y="266357"/>
                  </a:lnTo>
                  <a:lnTo>
                    <a:pt x="315809" y="268959"/>
                  </a:lnTo>
                  <a:lnTo>
                    <a:pt x="305333" y="276666"/>
                  </a:lnTo>
                  <a:lnTo>
                    <a:pt x="283415" y="284312"/>
                  </a:lnTo>
                  <a:lnTo>
                    <a:pt x="251427" y="287894"/>
                  </a:lnTo>
                  <a:lnTo>
                    <a:pt x="215138" y="288956"/>
                  </a:lnTo>
                  <a:lnTo>
                    <a:pt x="187904" y="289204"/>
                  </a:lnTo>
                  <a:lnTo>
                    <a:pt x="158866" y="289314"/>
                  </a:lnTo>
                  <a:lnTo>
                    <a:pt x="129027" y="289364"/>
                  </a:lnTo>
                  <a:lnTo>
                    <a:pt x="98831" y="289386"/>
                  </a:lnTo>
                  <a:lnTo>
                    <a:pt x="70172" y="288549"/>
                  </a:lnTo>
                  <a:lnTo>
                    <a:pt x="35844" y="284164"/>
                  </a:lnTo>
                  <a:lnTo>
                    <a:pt x="0" y="281783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88" name="SMARTInkShape-Group33"/>
          <p:cNvGrpSpPr/>
          <p:nvPr/>
        </p:nvGrpSpPr>
        <p:grpSpPr>
          <a:xfrm>
            <a:off x="5425440" y="3817750"/>
            <a:ext cx="197768" cy="304671"/>
            <a:chOff x="5425440" y="3817750"/>
            <a:chExt cx="197768" cy="304671"/>
          </a:xfrm>
        </p:grpSpPr>
        <p:sp>
          <p:nvSpPr>
            <p:cNvPr id="85" name="SMARTInkShape-114"/>
            <p:cNvSpPr/>
            <p:nvPr>
              <p:custDataLst>
                <p:tags r:id="rId8"/>
              </p:custDataLst>
            </p:nvPr>
          </p:nvSpPr>
          <p:spPr>
            <a:xfrm>
              <a:off x="5524500" y="3817750"/>
              <a:ext cx="98708" cy="304671"/>
            </a:xfrm>
            <a:custGeom>
              <a:avLst/>
              <a:gdLst/>
              <a:ahLst/>
              <a:cxnLst/>
              <a:rect l="0" t="0" r="0" b="0"/>
              <a:pathLst>
                <a:path w="98708" h="304671">
                  <a:moveTo>
                    <a:pt x="0" y="30350"/>
                  </a:moveTo>
                  <a:lnTo>
                    <a:pt x="0" y="30350"/>
                  </a:lnTo>
                  <a:lnTo>
                    <a:pt x="0" y="26305"/>
                  </a:lnTo>
                  <a:lnTo>
                    <a:pt x="846" y="25113"/>
                  </a:lnTo>
                  <a:lnTo>
                    <a:pt x="2257" y="24319"/>
                  </a:lnTo>
                  <a:lnTo>
                    <a:pt x="4045" y="23789"/>
                  </a:lnTo>
                  <a:lnTo>
                    <a:pt x="5237" y="22589"/>
                  </a:lnTo>
                  <a:lnTo>
                    <a:pt x="9407" y="14580"/>
                  </a:lnTo>
                  <a:lnTo>
                    <a:pt x="18133" y="4845"/>
                  </a:lnTo>
                  <a:lnTo>
                    <a:pt x="23016" y="2081"/>
                  </a:lnTo>
                  <a:lnTo>
                    <a:pt x="30043" y="0"/>
                  </a:lnTo>
                  <a:lnTo>
                    <a:pt x="34396" y="3954"/>
                  </a:lnTo>
                  <a:lnTo>
                    <a:pt x="36454" y="8176"/>
                  </a:lnTo>
                  <a:lnTo>
                    <a:pt x="44088" y="40914"/>
                  </a:lnTo>
                  <a:lnTo>
                    <a:pt x="46352" y="77304"/>
                  </a:lnTo>
                  <a:lnTo>
                    <a:pt x="51708" y="114916"/>
                  </a:lnTo>
                  <a:lnTo>
                    <a:pt x="57063" y="150912"/>
                  </a:lnTo>
                  <a:lnTo>
                    <a:pt x="66274" y="187718"/>
                  </a:lnTo>
                  <a:lnTo>
                    <a:pt x="76247" y="220326"/>
                  </a:lnTo>
                  <a:lnTo>
                    <a:pt x="88059" y="258035"/>
                  </a:lnTo>
                  <a:lnTo>
                    <a:pt x="91285" y="274859"/>
                  </a:lnTo>
                  <a:lnTo>
                    <a:pt x="97869" y="291389"/>
                  </a:lnTo>
                  <a:lnTo>
                    <a:pt x="98707" y="299418"/>
                  </a:lnTo>
                  <a:lnTo>
                    <a:pt x="97979" y="301169"/>
                  </a:lnTo>
                  <a:lnTo>
                    <a:pt x="96644" y="302336"/>
                  </a:lnTo>
                  <a:lnTo>
                    <a:pt x="91440" y="30467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6" name="SMARTInkShape-115"/>
            <p:cNvSpPr/>
            <p:nvPr>
              <p:custDataLst>
                <p:tags r:id="rId9"/>
              </p:custDataLst>
            </p:nvPr>
          </p:nvSpPr>
          <p:spPr>
            <a:xfrm>
              <a:off x="5425440" y="3939540"/>
              <a:ext cx="45721" cy="129541"/>
            </a:xfrm>
            <a:custGeom>
              <a:avLst/>
              <a:gdLst/>
              <a:ahLst/>
              <a:cxnLst/>
              <a:rect l="0" t="0" r="0" b="0"/>
              <a:pathLst>
                <a:path w="45721" h="129541">
                  <a:moveTo>
                    <a:pt x="0" y="129540"/>
                  </a:moveTo>
                  <a:lnTo>
                    <a:pt x="0" y="129540"/>
                  </a:lnTo>
                  <a:lnTo>
                    <a:pt x="847" y="107439"/>
                  </a:lnTo>
                  <a:lnTo>
                    <a:pt x="10606" y="75296"/>
                  </a:lnTo>
                  <a:lnTo>
                    <a:pt x="28950" y="37981"/>
                  </a:lnTo>
                  <a:lnTo>
                    <a:pt x="45720" y="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7" name="SMARTInkShape-116"/>
            <p:cNvSpPr/>
            <p:nvPr>
              <p:custDataLst>
                <p:tags r:id="rId10"/>
              </p:custDataLst>
            </p:nvPr>
          </p:nvSpPr>
          <p:spPr>
            <a:xfrm>
              <a:off x="5433060" y="3977640"/>
              <a:ext cx="106681" cy="15241"/>
            </a:xfrm>
            <a:custGeom>
              <a:avLst/>
              <a:gdLst/>
              <a:ahLst/>
              <a:cxnLst/>
              <a:rect l="0" t="0" r="0" b="0"/>
              <a:pathLst>
                <a:path w="106681" h="15241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5237" y="847"/>
                  </a:lnTo>
                  <a:lnTo>
                    <a:pt x="6030" y="2257"/>
                  </a:lnTo>
                  <a:lnTo>
                    <a:pt x="6561" y="4045"/>
                  </a:lnTo>
                  <a:lnTo>
                    <a:pt x="8607" y="5237"/>
                  </a:lnTo>
                  <a:lnTo>
                    <a:pt x="43417" y="11572"/>
                  </a:lnTo>
                  <a:lnTo>
                    <a:pt x="80241" y="14918"/>
                  </a:lnTo>
                  <a:lnTo>
                    <a:pt x="106680" y="1524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92" name="SMARTInkShape-Group34"/>
          <p:cNvGrpSpPr/>
          <p:nvPr/>
        </p:nvGrpSpPr>
        <p:grpSpPr>
          <a:xfrm>
            <a:off x="3307080" y="3726228"/>
            <a:ext cx="562234" cy="319993"/>
            <a:chOff x="3307080" y="3726228"/>
            <a:chExt cx="562234" cy="319993"/>
          </a:xfrm>
        </p:grpSpPr>
        <p:sp>
          <p:nvSpPr>
            <p:cNvPr id="89" name="SMARTInkShape-117"/>
            <p:cNvSpPr/>
            <p:nvPr>
              <p:custDataLst>
                <p:tags r:id="rId5"/>
              </p:custDataLst>
            </p:nvPr>
          </p:nvSpPr>
          <p:spPr>
            <a:xfrm>
              <a:off x="3649980" y="3757157"/>
              <a:ext cx="219334" cy="289064"/>
            </a:xfrm>
            <a:custGeom>
              <a:avLst/>
              <a:gdLst/>
              <a:ahLst/>
              <a:cxnLst/>
              <a:rect l="0" t="0" r="0" b="0"/>
              <a:pathLst>
                <a:path w="219334" h="289064">
                  <a:moveTo>
                    <a:pt x="7620" y="37603"/>
                  </a:moveTo>
                  <a:lnTo>
                    <a:pt x="7620" y="37603"/>
                  </a:lnTo>
                  <a:lnTo>
                    <a:pt x="7620" y="48209"/>
                  </a:lnTo>
                  <a:lnTo>
                    <a:pt x="9878" y="53041"/>
                  </a:lnTo>
                  <a:lnTo>
                    <a:pt x="12857" y="58011"/>
                  </a:lnTo>
                  <a:lnTo>
                    <a:pt x="21132" y="92286"/>
                  </a:lnTo>
                  <a:lnTo>
                    <a:pt x="28716" y="129220"/>
                  </a:lnTo>
                  <a:lnTo>
                    <a:pt x="40742" y="167166"/>
                  </a:lnTo>
                  <a:lnTo>
                    <a:pt x="45065" y="202988"/>
                  </a:lnTo>
                  <a:lnTo>
                    <a:pt x="46275" y="213554"/>
                  </a:lnTo>
                  <a:lnTo>
                    <a:pt x="52242" y="230065"/>
                  </a:lnTo>
                  <a:lnTo>
                    <a:pt x="51762" y="231951"/>
                  </a:lnTo>
                  <a:lnTo>
                    <a:pt x="50595" y="233208"/>
                  </a:lnTo>
                  <a:lnTo>
                    <a:pt x="46005" y="235576"/>
                  </a:lnTo>
                  <a:lnTo>
                    <a:pt x="44890" y="221870"/>
                  </a:lnTo>
                  <a:lnTo>
                    <a:pt x="27809" y="184779"/>
                  </a:lnTo>
                  <a:lnTo>
                    <a:pt x="23838" y="157644"/>
                  </a:lnTo>
                  <a:lnTo>
                    <a:pt x="23053" y="122808"/>
                  </a:lnTo>
                  <a:lnTo>
                    <a:pt x="25175" y="98974"/>
                  </a:lnTo>
                  <a:lnTo>
                    <a:pt x="33477" y="68164"/>
                  </a:lnTo>
                  <a:lnTo>
                    <a:pt x="49354" y="38466"/>
                  </a:lnTo>
                  <a:lnTo>
                    <a:pt x="58906" y="26415"/>
                  </a:lnTo>
                  <a:lnTo>
                    <a:pt x="77849" y="14156"/>
                  </a:lnTo>
                  <a:lnTo>
                    <a:pt x="112259" y="2018"/>
                  </a:lnTo>
                  <a:lnTo>
                    <a:pt x="138262" y="0"/>
                  </a:lnTo>
                  <a:lnTo>
                    <a:pt x="169374" y="7858"/>
                  </a:lnTo>
                  <a:lnTo>
                    <a:pt x="194417" y="17428"/>
                  </a:lnTo>
                  <a:lnTo>
                    <a:pt x="198191" y="20767"/>
                  </a:lnTo>
                  <a:lnTo>
                    <a:pt x="208791" y="39097"/>
                  </a:lnTo>
                  <a:lnTo>
                    <a:pt x="209467" y="42832"/>
                  </a:lnTo>
                  <a:lnTo>
                    <a:pt x="202353" y="69942"/>
                  </a:lnTo>
                  <a:lnTo>
                    <a:pt x="191284" y="87449"/>
                  </a:lnTo>
                  <a:lnTo>
                    <a:pt x="177280" y="103360"/>
                  </a:lnTo>
                  <a:lnTo>
                    <a:pt x="141785" y="122974"/>
                  </a:lnTo>
                  <a:lnTo>
                    <a:pt x="104906" y="140944"/>
                  </a:lnTo>
                  <a:lnTo>
                    <a:pt x="67557" y="157218"/>
                  </a:lnTo>
                  <a:lnTo>
                    <a:pt x="53587" y="159483"/>
                  </a:lnTo>
                  <a:lnTo>
                    <a:pt x="87597" y="159522"/>
                  </a:lnTo>
                  <a:lnTo>
                    <a:pt x="122417" y="159523"/>
                  </a:lnTo>
                  <a:lnTo>
                    <a:pt x="154054" y="165554"/>
                  </a:lnTo>
                  <a:lnTo>
                    <a:pt x="173492" y="168930"/>
                  </a:lnTo>
                  <a:lnTo>
                    <a:pt x="199581" y="180078"/>
                  </a:lnTo>
                  <a:lnTo>
                    <a:pt x="206671" y="185028"/>
                  </a:lnTo>
                  <a:lnTo>
                    <a:pt x="215424" y="196619"/>
                  </a:lnTo>
                  <a:lnTo>
                    <a:pt x="219333" y="206733"/>
                  </a:lnTo>
                  <a:lnTo>
                    <a:pt x="219036" y="209623"/>
                  </a:lnTo>
                  <a:lnTo>
                    <a:pt x="210229" y="226976"/>
                  </a:lnTo>
                  <a:lnTo>
                    <a:pt x="200962" y="234093"/>
                  </a:lnTo>
                  <a:lnTo>
                    <a:pt x="167011" y="248209"/>
                  </a:lnTo>
                  <a:lnTo>
                    <a:pt x="129457" y="261095"/>
                  </a:lnTo>
                  <a:lnTo>
                    <a:pt x="93807" y="271277"/>
                  </a:lnTo>
                  <a:lnTo>
                    <a:pt x="61428" y="279184"/>
                  </a:lnTo>
                  <a:lnTo>
                    <a:pt x="40496" y="283031"/>
                  </a:lnTo>
                  <a:lnTo>
                    <a:pt x="18253" y="287871"/>
                  </a:lnTo>
                  <a:lnTo>
                    <a:pt x="0" y="289063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0" name="SMARTInkShape-118"/>
            <p:cNvSpPr/>
            <p:nvPr>
              <p:custDataLst>
                <p:tags r:id="rId6"/>
              </p:custDataLst>
            </p:nvPr>
          </p:nvSpPr>
          <p:spPr>
            <a:xfrm>
              <a:off x="3307080" y="3916680"/>
              <a:ext cx="297181" cy="15241"/>
            </a:xfrm>
            <a:custGeom>
              <a:avLst/>
              <a:gdLst/>
              <a:ahLst/>
              <a:cxnLst/>
              <a:rect l="0" t="0" r="0" b="0"/>
              <a:pathLst>
                <a:path w="297181" h="15241">
                  <a:moveTo>
                    <a:pt x="0" y="0"/>
                  </a:moveTo>
                  <a:lnTo>
                    <a:pt x="0" y="0"/>
                  </a:lnTo>
                  <a:lnTo>
                    <a:pt x="32563" y="0"/>
                  </a:lnTo>
                  <a:lnTo>
                    <a:pt x="63065" y="0"/>
                  </a:lnTo>
                  <a:lnTo>
                    <a:pt x="96109" y="847"/>
                  </a:lnTo>
                  <a:lnTo>
                    <a:pt x="132711" y="5237"/>
                  </a:lnTo>
                  <a:lnTo>
                    <a:pt x="170367" y="6914"/>
                  </a:lnTo>
                  <a:lnTo>
                    <a:pt x="208335" y="8257"/>
                  </a:lnTo>
                  <a:lnTo>
                    <a:pt x="245550" y="12795"/>
                  </a:lnTo>
                  <a:lnTo>
                    <a:pt x="282121" y="14757"/>
                  </a:lnTo>
                  <a:lnTo>
                    <a:pt x="297180" y="15240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1" name="SMARTInkShape-119"/>
            <p:cNvSpPr/>
            <p:nvPr>
              <p:custDataLst>
                <p:tags r:id="rId7"/>
              </p:custDataLst>
            </p:nvPr>
          </p:nvSpPr>
          <p:spPr>
            <a:xfrm>
              <a:off x="3322320" y="3726228"/>
              <a:ext cx="273844" cy="319993"/>
            </a:xfrm>
            <a:custGeom>
              <a:avLst/>
              <a:gdLst/>
              <a:ahLst/>
              <a:cxnLst/>
              <a:rect l="0" t="0" r="0" b="0"/>
              <a:pathLst>
                <a:path w="273844" h="319993">
                  <a:moveTo>
                    <a:pt x="0" y="319992"/>
                  </a:moveTo>
                  <a:lnTo>
                    <a:pt x="0" y="319992"/>
                  </a:lnTo>
                  <a:lnTo>
                    <a:pt x="0" y="302080"/>
                  </a:lnTo>
                  <a:lnTo>
                    <a:pt x="15438" y="264191"/>
                  </a:lnTo>
                  <a:lnTo>
                    <a:pt x="28240" y="226747"/>
                  </a:lnTo>
                  <a:lnTo>
                    <a:pt x="36269" y="190214"/>
                  </a:lnTo>
                  <a:lnTo>
                    <a:pt x="43602" y="157667"/>
                  </a:lnTo>
                  <a:lnTo>
                    <a:pt x="49347" y="122922"/>
                  </a:lnTo>
                  <a:lnTo>
                    <a:pt x="61103" y="86168"/>
                  </a:lnTo>
                  <a:lnTo>
                    <a:pt x="73679" y="53451"/>
                  </a:lnTo>
                  <a:lnTo>
                    <a:pt x="83824" y="33223"/>
                  </a:lnTo>
                  <a:lnTo>
                    <a:pt x="95674" y="12863"/>
                  </a:lnTo>
                  <a:lnTo>
                    <a:pt x="97555" y="6254"/>
                  </a:lnTo>
                  <a:lnTo>
                    <a:pt x="98903" y="4154"/>
                  </a:lnTo>
                  <a:lnTo>
                    <a:pt x="100649" y="2753"/>
                  </a:lnTo>
                  <a:lnTo>
                    <a:pt x="105489" y="505"/>
                  </a:lnTo>
                  <a:lnTo>
                    <a:pt x="117181" y="0"/>
                  </a:lnTo>
                  <a:lnTo>
                    <a:pt x="119608" y="1678"/>
                  </a:lnTo>
                  <a:lnTo>
                    <a:pt x="139431" y="33088"/>
                  </a:lnTo>
                  <a:lnTo>
                    <a:pt x="157623" y="68881"/>
                  </a:lnTo>
                  <a:lnTo>
                    <a:pt x="175790" y="101339"/>
                  </a:lnTo>
                  <a:lnTo>
                    <a:pt x="195685" y="136066"/>
                  </a:lnTo>
                  <a:lnTo>
                    <a:pt x="215921" y="167386"/>
                  </a:lnTo>
                  <a:lnTo>
                    <a:pt x="237257" y="201619"/>
                  </a:lnTo>
                  <a:lnTo>
                    <a:pt x="257293" y="234381"/>
                  </a:lnTo>
                  <a:lnTo>
                    <a:pt x="271906" y="258206"/>
                  </a:lnTo>
                  <a:lnTo>
                    <a:pt x="273843" y="269029"/>
                  </a:lnTo>
                  <a:lnTo>
                    <a:pt x="272309" y="271623"/>
                  </a:lnTo>
                  <a:lnTo>
                    <a:pt x="259080" y="281892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93" name="SMARTInkShape-120"/>
          <p:cNvSpPr/>
          <p:nvPr>
            <p:custDataLst>
              <p:tags r:id="rId4"/>
            </p:custDataLst>
          </p:nvPr>
        </p:nvSpPr>
        <p:spPr>
          <a:xfrm>
            <a:off x="4091940" y="3878580"/>
            <a:ext cx="1180956" cy="152076"/>
          </a:xfrm>
          <a:custGeom>
            <a:avLst/>
            <a:gdLst/>
            <a:ahLst/>
            <a:cxnLst/>
            <a:rect l="0" t="0" r="0" b="0"/>
            <a:pathLst>
              <a:path w="1180956" h="152076">
                <a:moveTo>
                  <a:pt x="0" y="22860"/>
                </a:moveTo>
                <a:lnTo>
                  <a:pt x="0" y="22860"/>
                </a:lnTo>
                <a:lnTo>
                  <a:pt x="34049" y="23707"/>
                </a:lnTo>
                <a:lnTo>
                  <a:pt x="63590" y="29774"/>
                </a:lnTo>
                <a:lnTo>
                  <a:pt x="99225" y="30418"/>
                </a:lnTo>
                <a:lnTo>
                  <a:pt x="132718" y="30474"/>
                </a:lnTo>
                <a:lnTo>
                  <a:pt x="170302" y="30479"/>
                </a:lnTo>
                <a:lnTo>
                  <a:pt x="207510" y="30480"/>
                </a:lnTo>
                <a:lnTo>
                  <a:pt x="223292" y="31327"/>
                </a:lnTo>
                <a:lnTo>
                  <a:pt x="260063" y="37394"/>
                </a:lnTo>
                <a:lnTo>
                  <a:pt x="293264" y="38007"/>
                </a:lnTo>
                <a:lnTo>
                  <a:pt x="322117" y="40346"/>
                </a:lnTo>
                <a:lnTo>
                  <a:pt x="357567" y="45012"/>
                </a:lnTo>
                <a:lnTo>
                  <a:pt x="389715" y="45627"/>
                </a:lnTo>
                <a:lnTo>
                  <a:pt x="420833" y="51739"/>
                </a:lnTo>
                <a:lnTo>
                  <a:pt x="456582" y="53129"/>
                </a:lnTo>
                <a:lnTo>
                  <a:pt x="488769" y="53312"/>
                </a:lnTo>
                <a:lnTo>
                  <a:pt x="519892" y="59367"/>
                </a:lnTo>
                <a:lnTo>
                  <a:pt x="555641" y="60750"/>
                </a:lnTo>
                <a:lnTo>
                  <a:pt x="587829" y="60932"/>
                </a:lnTo>
                <a:lnTo>
                  <a:pt x="618952" y="60956"/>
                </a:lnTo>
                <a:lnTo>
                  <a:pt x="650311" y="60959"/>
                </a:lnTo>
                <a:lnTo>
                  <a:pt x="687566" y="60960"/>
                </a:lnTo>
                <a:lnTo>
                  <a:pt x="723989" y="60960"/>
                </a:lnTo>
                <a:lnTo>
                  <a:pt x="761942" y="60960"/>
                </a:lnTo>
                <a:lnTo>
                  <a:pt x="793643" y="60960"/>
                </a:lnTo>
                <a:lnTo>
                  <a:pt x="828475" y="60960"/>
                </a:lnTo>
                <a:lnTo>
                  <a:pt x="861786" y="60960"/>
                </a:lnTo>
                <a:lnTo>
                  <a:pt x="895210" y="60960"/>
                </a:lnTo>
                <a:lnTo>
                  <a:pt x="927135" y="60960"/>
                </a:lnTo>
                <a:lnTo>
                  <a:pt x="965006" y="60960"/>
                </a:lnTo>
                <a:lnTo>
                  <a:pt x="997680" y="60960"/>
                </a:lnTo>
                <a:lnTo>
                  <a:pt x="1032204" y="60960"/>
                </a:lnTo>
                <a:lnTo>
                  <a:pt x="1068167" y="60960"/>
                </a:lnTo>
                <a:lnTo>
                  <a:pt x="1091466" y="61807"/>
                </a:lnTo>
                <a:lnTo>
                  <a:pt x="1128766" y="68266"/>
                </a:lnTo>
                <a:lnTo>
                  <a:pt x="1135208" y="68571"/>
                </a:lnTo>
                <a:lnTo>
                  <a:pt x="1135329" y="72622"/>
                </a:lnTo>
                <a:lnTo>
                  <a:pt x="1134499" y="73815"/>
                </a:lnTo>
                <a:lnTo>
                  <a:pt x="1133100" y="74610"/>
                </a:lnTo>
                <a:lnTo>
                  <a:pt x="1131319" y="75140"/>
                </a:lnTo>
                <a:lnTo>
                  <a:pt x="1121533" y="81228"/>
                </a:lnTo>
                <a:lnTo>
                  <a:pt x="1109734" y="83898"/>
                </a:lnTo>
                <a:lnTo>
                  <a:pt x="1099653" y="88829"/>
                </a:lnTo>
                <a:lnTo>
                  <a:pt x="1061614" y="97899"/>
                </a:lnTo>
                <a:lnTo>
                  <a:pt x="1026154" y="111989"/>
                </a:lnTo>
                <a:lnTo>
                  <a:pt x="1008096" y="119707"/>
                </a:lnTo>
                <a:lnTo>
                  <a:pt x="1001763" y="121783"/>
                </a:lnTo>
                <a:lnTo>
                  <a:pt x="990798" y="127757"/>
                </a:lnTo>
                <a:lnTo>
                  <a:pt x="988193" y="128351"/>
                </a:lnTo>
                <a:lnTo>
                  <a:pt x="980479" y="133232"/>
                </a:lnTo>
                <a:lnTo>
                  <a:pt x="977635" y="137672"/>
                </a:lnTo>
                <a:lnTo>
                  <a:pt x="976877" y="140041"/>
                </a:lnTo>
                <a:lnTo>
                  <a:pt x="975524" y="141621"/>
                </a:lnTo>
                <a:lnTo>
                  <a:pt x="968932" y="144364"/>
                </a:lnTo>
                <a:lnTo>
                  <a:pt x="970529" y="146853"/>
                </a:lnTo>
                <a:lnTo>
                  <a:pt x="974405" y="151304"/>
                </a:lnTo>
                <a:lnTo>
                  <a:pt x="979123" y="152075"/>
                </a:lnTo>
                <a:lnTo>
                  <a:pt x="994385" y="151489"/>
                </a:lnTo>
                <a:lnTo>
                  <a:pt x="1018704" y="145831"/>
                </a:lnTo>
                <a:lnTo>
                  <a:pt x="1052251" y="142660"/>
                </a:lnTo>
                <a:lnTo>
                  <a:pt x="1084515" y="137037"/>
                </a:lnTo>
                <a:lnTo>
                  <a:pt x="1120466" y="130695"/>
                </a:lnTo>
                <a:lnTo>
                  <a:pt x="1155283" y="123080"/>
                </a:lnTo>
                <a:lnTo>
                  <a:pt x="1163417" y="120177"/>
                </a:lnTo>
                <a:lnTo>
                  <a:pt x="1169854" y="116912"/>
                </a:lnTo>
                <a:lnTo>
                  <a:pt x="1175537" y="115461"/>
                </a:lnTo>
                <a:lnTo>
                  <a:pt x="1177392" y="114227"/>
                </a:lnTo>
                <a:lnTo>
                  <a:pt x="1178628" y="112558"/>
                </a:lnTo>
                <a:lnTo>
                  <a:pt x="1180611" y="107841"/>
                </a:lnTo>
                <a:lnTo>
                  <a:pt x="1180955" y="102979"/>
                </a:lnTo>
                <a:lnTo>
                  <a:pt x="1178778" y="98544"/>
                </a:lnTo>
                <a:lnTo>
                  <a:pt x="1170481" y="88798"/>
                </a:lnTo>
                <a:lnTo>
                  <a:pt x="1145054" y="73651"/>
                </a:lnTo>
                <a:lnTo>
                  <a:pt x="1114045" y="63216"/>
                </a:lnTo>
                <a:lnTo>
                  <a:pt x="1082084" y="55174"/>
                </a:lnTo>
                <a:lnTo>
                  <a:pt x="1050395" y="43087"/>
                </a:lnTo>
                <a:lnTo>
                  <a:pt x="1015565" y="30467"/>
                </a:lnTo>
                <a:lnTo>
                  <a:pt x="978023" y="12699"/>
                </a:lnTo>
                <a:lnTo>
                  <a:pt x="960805" y="6031"/>
                </a:lnTo>
                <a:lnTo>
                  <a:pt x="955344" y="2680"/>
                </a:lnTo>
                <a:lnTo>
                  <a:pt x="944880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939214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Reaction Types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3962400" cy="48307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Polymerization - monomers combine to produce a large chainlike or network molecule (polymer)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0" name="image5.png" descr="http://pslc.ws/macrog/images/synth03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371600"/>
            <a:ext cx="45339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Reaction Types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Synthesis - two or more chemical species combine to form a more complex product 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Hydrolysis - process in which water is used to split a substance into smaller particles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57" name="SMARTInkShape-121"/>
          <p:cNvSpPr/>
          <p:nvPr>
            <p:custDataLst>
              <p:tags r:id="rId1"/>
            </p:custDataLst>
          </p:nvPr>
        </p:nvSpPr>
        <p:spPr>
          <a:xfrm>
            <a:off x="561703" y="4878977"/>
            <a:ext cx="1" cy="6534"/>
          </a:xfrm>
          <a:custGeom>
            <a:avLst/>
            <a:gdLst/>
            <a:ahLst/>
            <a:cxnLst/>
            <a:rect l="0" t="0" r="0" b="0"/>
            <a:pathLst>
              <a:path w="1" h="6534">
                <a:moveTo>
                  <a:pt x="0" y="6533"/>
                </a:moveTo>
                <a:lnTo>
                  <a:pt x="0" y="6533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74" name="SMARTInkShape-Group37"/>
          <p:cNvGrpSpPr/>
          <p:nvPr/>
        </p:nvGrpSpPr>
        <p:grpSpPr>
          <a:xfrm>
            <a:off x="1907257" y="2769415"/>
            <a:ext cx="4403955" cy="519582"/>
            <a:chOff x="1907257" y="2769415"/>
            <a:chExt cx="4403955" cy="519582"/>
          </a:xfrm>
        </p:grpSpPr>
        <p:sp>
          <p:nvSpPr>
            <p:cNvPr id="158" name="SMARTInkShape-122"/>
            <p:cNvSpPr/>
            <p:nvPr>
              <p:custDataLst>
                <p:tags r:id="rId21"/>
              </p:custDataLst>
            </p:nvPr>
          </p:nvSpPr>
          <p:spPr>
            <a:xfrm>
              <a:off x="1907257" y="2769415"/>
              <a:ext cx="319961" cy="371417"/>
            </a:xfrm>
            <a:custGeom>
              <a:avLst/>
              <a:gdLst/>
              <a:ahLst/>
              <a:cxnLst/>
              <a:rect l="0" t="0" r="0" b="0"/>
              <a:pathLst>
                <a:path w="319961" h="371417">
                  <a:moveTo>
                    <a:pt x="12983" y="39099"/>
                  </a:moveTo>
                  <a:lnTo>
                    <a:pt x="12983" y="39099"/>
                  </a:lnTo>
                  <a:lnTo>
                    <a:pt x="0" y="39099"/>
                  </a:lnTo>
                  <a:lnTo>
                    <a:pt x="6452" y="39099"/>
                  </a:lnTo>
                  <a:lnTo>
                    <a:pt x="0" y="39099"/>
                  </a:lnTo>
                  <a:lnTo>
                    <a:pt x="6451" y="39099"/>
                  </a:lnTo>
                  <a:lnTo>
                    <a:pt x="21619" y="25866"/>
                  </a:lnTo>
                  <a:lnTo>
                    <a:pt x="52930" y="12959"/>
                  </a:lnTo>
                  <a:lnTo>
                    <a:pt x="71990" y="8373"/>
                  </a:lnTo>
                  <a:lnTo>
                    <a:pt x="95297" y="5079"/>
                  </a:lnTo>
                  <a:lnTo>
                    <a:pt x="121313" y="1442"/>
                  </a:lnTo>
                  <a:lnTo>
                    <a:pt x="153076" y="213"/>
                  </a:lnTo>
                  <a:lnTo>
                    <a:pt x="178670" y="0"/>
                  </a:lnTo>
                  <a:lnTo>
                    <a:pt x="208110" y="5143"/>
                  </a:lnTo>
                  <a:lnTo>
                    <a:pt x="238008" y="15267"/>
                  </a:lnTo>
                  <a:lnTo>
                    <a:pt x="256547" y="24608"/>
                  </a:lnTo>
                  <a:lnTo>
                    <a:pt x="282199" y="48065"/>
                  </a:lnTo>
                  <a:lnTo>
                    <a:pt x="293256" y="67211"/>
                  </a:lnTo>
                  <a:lnTo>
                    <a:pt x="298259" y="83472"/>
                  </a:lnTo>
                  <a:lnTo>
                    <a:pt x="298704" y="93655"/>
                  </a:lnTo>
                  <a:lnTo>
                    <a:pt x="294149" y="111628"/>
                  </a:lnTo>
                  <a:lnTo>
                    <a:pt x="281909" y="139141"/>
                  </a:lnTo>
                  <a:lnTo>
                    <a:pt x="275471" y="154682"/>
                  </a:lnTo>
                  <a:lnTo>
                    <a:pt x="253599" y="182399"/>
                  </a:lnTo>
                  <a:lnTo>
                    <a:pt x="228313" y="212306"/>
                  </a:lnTo>
                  <a:lnTo>
                    <a:pt x="197139" y="241679"/>
                  </a:lnTo>
                  <a:lnTo>
                    <a:pt x="164963" y="272746"/>
                  </a:lnTo>
                  <a:lnTo>
                    <a:pt x="137427" y="300063"/>
                  </a:lnTo>
                  <a:lnTo>
                    <a:pt x="104857" y="330428"/>
                  </a:lnTo>
                  <a:lnTo>
                    <a:pt x="86866" y="358550"/>
                  </a:lnTo>
                  <a:lnTo>
                    <a:pt x="86187" y="360924"/>
                  </a:lnTo>
                  <a:lnTo>
                    <a:pt x="86460" y="362506"/>
                  </a:lnTo>
                  <a:lnTo>
                    <a:pt x="87367" y="363561"/>
                  </a:lnTo>
                  <a:lnTo>
                    <a:pt x="92112" y="366981"/>
                  </a:lnTo>
                  <a:lnTo>
                    <a:pt x="96049" y="369881"/>
                  </a:lnTo>
                  <a:lnTo>
                    <a:pt x="100217" y="371171"/>
                  </a:lnTo>
                  <a:lnTo>
                    <a:pt x="132398" y="371416"/>
                  </a:lnTo>
                  <a:lnTo>
                    <a:pt x="162066" y="365085"/>
                  </a:lnTo>
                  <a:lnTo>
                    <a:pt x="186333" y="358966"/>
                  </a:lnTo>
                  <a:lnTo>
                    <a:pt x="216504" y="352556"/>
                  </a:lnTo>
                  <a:lnTo>
                    <a:pt x="248425" y="346061"/>
                  </a:lnTo>
                  <a:lnTo>
                    <a:pt x="278928" y="339540"/>
                  </a:lnTo>
                  <a:lnTo>
                    <a:pt x="308307" y="334303"/>
                  </a:lnTo>
                  <a:lnTo>
                    <a:pt x="319960" y="333014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9" name="SMARTInkShape-123"/>
            <p:cNvSpPr/>
            <p:nvPr>
              <p:custDataLst>
                <p:tags r:id="rId22"/>
              </p:custDataLst>
            </p:nvPr>
          </p:nvSpPr>
          <p:spPr>
            <a:xfrm>
              <a:off x="2357869" y="2788920"/>
              <a:ext cx="65292" cy="365761"/>
            </a:xfrm>
            <a:custGeom>
              <a:avLst/>
              <a:gdLst/>
              <a:ahLst/>
              <a:cxnLst/>
              <a:rect l="0" t="0" r="0" b="0"/>
              <a:pathLst>
                <a:path w="65292" h="365761">
                  <a:moveTo>
                    <a:pt x="6508" y="0"/>
                  </a:moveTo>
                  <a:lnTo>
                    <a:pt x="6508" y="0"/>
                  </a:lnTo>
                  <a:lnTo>
                    <a:pt x="885" y="0"/>
                  </a:lnTo>
                  <a:lnTo>
                    <a:pt x="582" y="726"/>
                  </a:lnTo>
                  <a:lnTo>
                    <a:pt x="0" y="9730"/>
                  </a:lnTo>
                  <a:lnTo>
                    <a:pt x="1922" y="13517"/>
                  </a:lnTo>
                  <a:lnTo>
                    <a:pt x="9070" y="25328"/>
                  </a:lnTo>
                  <a:lnTo>
                    <a:pt x="16744" y="46853"/>
                  </a:lnTo>
                  <a:lnTo>
                    <a:pt x="22666" y="78526"/>
                  </a:lnTo>
                  <a:lnTo>
                    <a:pt x="30638" y="109021"/>
                  </a:lnTo>
                  <a:lnTo>
                    <a:pt x="39201" y="138697"/>
                  </a:lnTo>
                  <a:lnTo>
                    <a:pt x="43772" y="165676"/>
                  </a:lnTo>
                  <a:lnTo>
                    <a:pt x="47062" y="194716"/>
                  </a:lnTo>
                  <a:lnTo>
                    <a:pt x="50697" y="223641"/>
                  </a:lnTo>
                  <a:lnTo>
                    <a:pt x="53710" y="255191"/>
                  </a:lnTo>
                  <a:lnTo>
                    <a:pt x="57263" y="285586"/>
                  </a:lnTo>
                  <a:lnTo>
                    <a:pt x="58316" y="311041"/>
                  </a:lnTo>
                  <a:lnTo>
                    <a:pt x="58672" y="339147"/>
                  </a:lnTo>
                  <a:lnTo>
                    <a:pt x="65291" y="36576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0" name="SMARTInkShape-124"/>
            <p:cNvSpPr/>
            <p:nvPr>
              <p:custDataLst>
                <p:tags r:id="rId23"/>
              </p:custDataLst>
            </p:nvPr>
          </p:nvSpPr>
          <p:spPr>
            <a:xfrm>
              <a:off x="2553789" y="2841171"/>
              <a:ext cx="32445" cy="267790"/>
            </a:xfrm>
            <a:custGeom>
              <a:avLst/>
              <a:gdLst/>
              <a:ahLst/>
              <a:cxnLst/>
              <a:rect l="0" t="0" r="0" b="0"/>
              <a:pathLst>
                <a:path w="32445" h="267790">
                  <a:moveTo>
                    <a:pt x="0" y="0"/>
                  </a:moveTo>
                  <a:lnTo>
                    <a:pt x="0" y="0"/>
                  </a:lnTo>
                  <a:lnTo>
                    <a:pt x="0" y="9730"/>
                  </a:lnTo>
                  <a:lnTo>
                    <a:pt x="10414" y="41815"/>
                  </a:lnTo>
                  <a:lnTo>
                    <a:pt x="13729" y="68835"/>
                  </a:lnTo>
                  <a:lnTo>
                    <a:pt x="21807" y="95547"/>
                  </a:lnTo>
                  <a:lnTo>
                    <a:pt x="25572" y="122573"/>
                  </a:lnTo>
                  <a:lnTo>
                    <a:pt x="30235" y="152513"/>
                  </a:lnTo>
                  <a:lnTo>
                    <a:pt x="31939" y="180092"/>
                  </a:lnTo>
                  <a:lnTo>
                    <a:pt x="32444" y="206648"/>
                  </a:lnTo>
                  <a:lnTo>
                    <a:pt x="31868" y="232176"/>
                  </a:lnTo>
                  <a:lnTo>
                    <a:pt x="26125" y="26778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1" name="SMARTInkShape-125"/>
            <p:cNvSpPr/>
            <p:nvPr>
              <p:custDataLst>
                <p:tags r:id="rId24"/>
              </p:custDataLst>
            </p:nvPr>
          </p:nvSpPr>
          <p:spPr>
            <a:xfrm>
              <a:off x="2403566" y="2978331"/>
              <a:ext cx="189412" cy="45721"/>
            </a:xfrm>
            <a:custGeom>
              <a:avLst/>
              <a:gdLst/>
              <a:ahLst/>
              <a:cxnLst/>
              <a:rect l="0" t="0" r="0" b="0"/>
              <a:pathLst>
                <a:path w="189412" h="45721">
                  <a:moveTo>
                    <a:pt x="0" y="45720"/>
                  </a:moveTo>
                  <a:lnTo>
                    <a:pt x="0" y="45720"/>
                  </a:lnTo>
                  <a:lnTo>
                    <a:pt x="11140" y="35306"/>
                  </a:lnTo>
                  <a:lnTo>
                    <a:pt x="42285" y="20538"/>
                  </a:lnTo>
                  <a:lnTo>
                    <a:pt x="68167" y="13343"/>
                  </a:lnTo>
                  <a:lnTo>
                    <a:pt x="98817" y="8550"/>
                  </a:lnTo>
                  <a:lnTo>
                    <a:pt x="128943" y="5194"/>
                  </a:lnTo>
                  <a:lnTo>
                    <a:pt x="156255" y="1539"/>
                  </a:lnTo>
                  <a:lnTo>
                    <a:pt x="189411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2" name="SMARTInkShape-126"/>
            <p:cNvSpPr/>
            <p:nvPr>
              <p:custDataLst>
                <p:tags r:id="rId25"/>
              </p:custDataLst>
            </p:nvPr>
          </p:nvSpPr>
          <p:spPr>
            <a:xfrm>
              <a:off x="2638697" y="3083014"/>
              <a:ext cx="198504" cy="205983"/>
            </a:xfrm>
            <a:custGeom>
              <a:avLst/>
              <a:gdLst/>
              <a:ahLst/>
              <a:cxnLst/>
              <a:rect l="0" t="0" r="0" b="0"/>
              <a:pathLst>
                <a:path w="198504" h="205983">
                  <a:moveTo>
                    <a:pt x="0" y="6352"/>
                  </a:moveTo>
                  <a:lnTo>
                    <a:pt x="0" y="6352"/>
                  </a:lnTo>
                  <a:lnTo>
                    <a:pt x="9091" y="6352"/>
                  </a:lnTo>
                  <a:lnTo>
                    <a:pt x="41052" y="425"/>
                  </a:lnTo>
                  <a:lnTo>
                    <a:pt x="65060" y="0"/>
                  </a:lnTo>
                  <a:lnTo>
                    <a:pt x="94832" y="599"/>
                  </a:lnTo>
                  <a:lnTo>
                    <a:pt x="125183" y="4325"/>
                  </a:lnTo>
                  <a:lnTo>
                    <a:pt x="155679" y="7886"/>
                  </a:lnTo>
                  <a:lnTo>
                    <a:pt x="179200" y="15364"/>
                  </a:lnTo>
                  <a:lnTo>
                    <a:pt x="192609" y="23829"/>
                  </a:lnTo>
                  <a:lnTo>
                    <a:pt x="197606" y="28150"/>
                  </a:lnTo>
                  <a:lnTo>
                    <a:pt x="198503" y="30318"/>
                  </a:lnTo>
                  <a:lnTo>
                    <a:pt x="198376" y="32489"/>
                  </a:lnTo>
                  <a:lnTo>
                    <a:pt x="186994" y="56809"/>
                  </a:lnTo>
                  <a:lnTo>
                    <a:pt x="168050" y="78408"/>
                  </a:lnTo>
                  <a:lnTo>
                    <a:pt x="141407" y="99339"/>
                  </a:lnTo>
                  <a:lnTo>
                    <a:pt x="111873" y="120756"/>
                  </a:lnTo>
                  <a:lnTo>
                    <a:pt x="81311" y="138963"/>
                  </a:lnTo>
                  <a:lnTo>
                    <a:pt x="51249" y="160777"/>
                  </a:lnTo>
                  <a:lnTo>
                    <a:pt x="42359" y="170963"/>
                  </a:lnTo>
                  <a:lnTo>
                    <a:pt x="35854" y="175352"/>
                  </a:lnTo>
                  <a:lnTo>
                    <a:pt x="34078" y="178951"/>
                  </a:lnTo>
                  <a:lnTo>
                    <a:pt x="33078" y="185057"/>
                  </a:lnTo>
                  <a:lnTo>
                    <a:pt x="34780" y="189311"/>
                  </a:lnTo>
                  <a:lnTo>
                    <a:pt x="36249" y="191462"/>
                  </a:lnTo>
                  <a:lnTo>
                    <a:pt x="45252" y="197956"/>
                  </a:lnTo>
                  <a:lnTo>
                    <a:pt x="57112" y="201009"/>
                  </a:lnTo>
                  <a:lnTo>
                    <a:pt x="84552" y="202766"/>
                  </a:lnTo>
                  <a:lnTo>
                    <a:pt x="109396" y="205982"/>
                  </a:lnTo>
                  <a:lnTo>
                    <a:pt x="135143" y="203710"/>
                  </a:lnTo>
                  <a:lnTo>
                    <a:pt x="165978" y="202574"/>
                  </a:lnTo>
                  <a:lnTo>
                    <a:pt x="182880" y="202294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3" name="SMARTInkShape-127"/>
            <p:cNvSpPr/>
            <p:nvPr>
              <p:custDataLst>
                <p:tags r:id="rId26"/>
              </p:custDataLst>
            </p:nvPr>
          </p:nvSpPr>
          <p:spPr>
            <a:xfrm>
              <a:off x="3024051" y="2886892"/>
              <a:ext cx="45646" cy="228601"/>
            </a:xfrm>
            <a:custGeom>
              <a:avLst/>
              <a:gdLst/>
              <a:ahLst/>
              <a:cxnLst/>
              <a:rect l="0" t="0" r="0" b="0"/>
              <a:pathLst>
                <a:path w="45646" h="228601">
                  <a:moveTo>
                    <a:pt x="0" y="0"/>
                  </a:moveTo>
                  <a:lnTo>
                    <a:pt x="0" y="0"/>
                  </a:lnTo>
                  <a:lnTo>
                    <a:pt x="5624" y="0"/>
                  </a:lnTo>
                  <a:lnTo>
                    <a:pt x="15543" y="9090"/>
                  </a:lnTo>
                  <a:lnTo>
                    <a:pt x="28330" y="30895"/>
                  </a:lnTo>
                  <a:lnTo>
                    <a:pt x="39193" y="59410"/>
                  </a:lnTo>
                  <a:lnTo>
                    <a:pt x="43787" y="80498"/>
                  </a:lnTo>
                  <a:lnTo>
                    <a:pt x="45338" y="110163"/>
                  </a:lnTo>
                  <a:lnTo>
                    <a:pt x="45645" y="142202"/>
                  </a:lnTo>
                  <a:lnTo>
                    <a:pt x="44973" y="167843"/>
                  </a:lnTo>
                  <a:lnTo>
                    <a:pt x="38611" y="198643"/>
                  </a:lnTo>
                  <a:lnTo>
                    <a:pt x="32657" y="22860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4" name="SMARTInkShape-128"/>
            <p:cNvSpPr/>
            <p:nvPr>
              <p:custDataLst>
                <p:tags r:id="rId27"/>
              </p:custDataLst>
            </p:nvPr>
          </p:nvSpPr>
          <p:spPr>
            <a:xfrm>
              <a:off x="2984863" y="3004457"/>
              <a:ext cx="189412" cy="1"/>
            </a:xfrm>
            <a:custGeom>
              <a:avLst/>
              <a:gdLst/>
              <a:ahLst/>
              <a:cxnLst/>
              <a:rect l="0" t="0" r="0" b="0"/>
              <a:pathLst>
                <a:path w="189412" h="1">
                  <a:moveTo>
                    <a:pt x="0" y="0"/>
                  </a:moveTo>
                  <a:lnTo>
                    <a:pt x="0" y="0"/>
                  </a:lnTo>
                  <a:lnTo>
                    <a:pt x="29052" y="0"/>
                  </a:lnTo>
                  <a:lnTo>
                    <a:pt x="60619" y="0"/>
                  </a:lnTo>
                  <a:lnTo>
                    <a:pt x="88194" y="0"/>
                  </a:lnTo>
                  <a:lnTo>
                    <a:pt x="115072" y="0"/>
                  </a:lnTo>
                  <a:lnTo>
                    <a:pt x="141420" y="0"/>
                  </a:lnTo>
                  <a:lnTo>
                    <a:pt x="172459" y="0"/>
                  </a:lnTo>
                  <a:lnTo>
                    <a:pt x="189411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5" name="SMARTInkShape-129"/>
            <p:cNvSpPr/>
            <p:nvPr>
              <p:custDataLst>
                <p:tags r:id="rId28"/>
              </p:custDataLst>
            </p:nvPr>
          </p:nvSpPr>
          <p:spPr>
            <a:xfrm>
              <a:off x="3361309" y="2812498"/>
              <a:ext cx="419499" cy="315523"/>
            </a:xfrm>
            <a:custGeom>
              <a:avLst/>
              <a:gdLst/>
              <a:ahLst/>
              <a:cxnLst/>
              <a:rect l="0" t="0" r="0" b="0"/>
              <a:pathLst>
                <a:path w="419499" h="315523">
                  <a:moveTo>
                    <a:pt x="165663" y="35205"/>
                  </a:moveTo>
                  <a:lnTo>
                    <a:pt x="165663" y="35205"/>
                  </a:lnTo>
                  <a:lnTo>
                    <a:pt x="165663" y="31737"/>
                  </a:lnTo>
                  <a:lnTo>
                    <a:pt x="160039" y="17695"/>
                  </a:lnTo>
                  <a:lnTo>
                    <a:pt x="152466" y="12761"/>
                  </a:lnTo>
                  <a:lnTo>
                    <a:pt x="141029" y="10170"/>
                  </a:lnTo>
                  <a:lnTo>
                    <a:pt x="122710" y="10020"/>
                  </a:lnTo>
                  <a:lnTo>
                    <a:pt x="94579" y="16227"/>
                  </a:lnTo>
                  <a:lnTo>
                    <a:pt x="64374" y="27908"/>
                  </a:lnTo>
                  <a:lnTo>
                    <a:pt x="35669" y="49407"/>
                  </a:lnTo>
                  <a:lnTo>
                    <a:pt x="17079" y="68925"/>
                  </a:lnTo>
                  <a:lnTo>
                    <a:pt x="3561" y="101159"/>
                  </a:lnTo>
                  <a:lnTo>
                    <a:pt x="0" y="118947"/>
                  </a:lnTo>
                  <a:lnTo>
                    <a:pt x="2801" y="149361"/>
                  </a:lnTo>
                  <a:lnTo>
                    <a:pt x="12501" y="181353"/>
                  </a:lnTo>
                  <a:lnTo>
                    <a:pt x="26019" y="213088"/>
                  </a:lnTo>
                  <a:lnTo>
                    <a:pt x="47764" y="240472"/>
                  </a:lnTo>
                  <a:lnTo>
                    <a:pt x="73317" y="262697"/>
                  </a:lnTo>
                  <a:lnTo>
                    <a:pt x="103547" y="282345"/>
                  </a:lnTo>
                  <a:lnTo>
                    <a:pt x="124751" y="292849"/>
                  </a:lnTo>
                  <a:lnTo>
                    <a:pt x="148205" y="302355"/>
                  </a:lnTo>
                  <a:lnTo>
                    <a:pt x="172418" y="309967"/>
                  </a:lnTo>
                  <a:lnTo>
                    <a:pt x="195275" y="313350"/>
                  </a:lnTo>
                  <a:lnTo>
                    <a:pt x="217528" y="314854"/>
                  </a:lnTo>
                  <a:lnTo>
                    <a:pt x="239514" y="315522"/>
                  </a:lnTo>
                  <a:lnTo>
                    <a:pt x="271566" y="314446"/>
                  </a:lnTo>
                  <a:lnTo>
                    <a:pt x="300496" y="305581"/>
                  </a:lnTo>
                  <a:lnTo>
                    <a:pt x="331001" y="293035"/>
                  </a:lnTo>
                  <a:lnTo>
                    <a:pt x="358021" y="275127"/>
                  </a:lnTo>
                  <a:lnTo>
                    <a:pt x="387023" y="245372"/>
                  </a:lnTo>
                  <a:lnTo>
                    <a:pt x="399753" y="230212"/>
                  </a:lnTo>
                  <a:lnTo>
                    <a:pt x="413629" y="201278"/>
                  </a:lnTo>
                  <a:lnTo>
                    <a:pt x="418385" y="169723"/>
                  </a:lnTo>
                  <a:lnTo>
                    <a:pt x="419498" y="148210"/>
                  </a:lnTo>
                  <a:lnTo>
                    <a:pt x="409723" y="115698"/>
                  </a:lnTo>
                  <a:lnTo>
                    <a:pt x="393037" y="86551"/>
                  </a:lnTo>
                  <a:lnTo>
                    <a:pt x="370838" y="59531"/>
                  </a:lnTo>
                  <a:lnTo>
                    <a:pt x="342408" y="36607"/>
                  </a:lnTo>
                  <a:lnTo>
                    <a:pt x="311003" y="19493"/>
                  </a:lnTo>
                  <a:lnTo>
                    <a:pt x="278717" y="8698"/>
                  </a:lnTo>
                  <a:lnTo>
                    <a:pt x="255098" y="3346"/>
                  </a:lnTo>
                  <a:lnTo>
                    <a:pt x="231537" y="0"/>
                  </a:lnTo>
                  <a:lnTo>
                    <a:pt x="202679" y="1470"/>
                  </a:lnTo>
                  <a:lnTo>
                    <a:pt x="172194" y="2548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6" name="SMARTInkShape-130"/>
            <p:cNvSpPr/>
            <p:nvPr>
              <p:custDataLst>
                <p:tags r:id="rId29"/>
              </p:custDataLst>
            </p:nvPr>
          </p:nvSpPr>
          <p:spPr>
            <a:xfrm>
              <a:off x="3808052" y="3043725"/>
              <a:ext cx="122544" cy="208927"/>
            </a:xfrm>
            <a:custGeom>
              <a:avLst/>
              <a:gdLst/>
              <a:ahLst/>
              <a:cxnLst/>
              <a:rect l="0" t="0" r="0" b="0"/>
              <a:pathLst>
                <a:path w="122544" h="208927">
                  <a:moveTo>
                    <a:pt x="6302" y="6452"/>
                  </a:moveTo>
                  <a:lnTo>
                    <a:pt x="6302" y="6452"/>
                  </a:lnTo>
                  <a:lnTo>
                    <a:pt x="6302" y="829"/>
                  </a:lnTo>
                  <a:lnTo>
                    <a:pt x="7028" y="526"/>
                  </a:lnTo>
                  <a:lnTo>
                    <a:pt x="29262" y="0"/>
                  </a:lnTo>
                  <a:lnTo>
                    <a:pt x="57202" y="4425"/>
                  </a:lnTo>
                  <a:lnTo>
                    <a:pt x="77451" y="7987"/>
                  </a:lnTo>
                  <a:lnTo>
                    <a:pt x="86547" y="12214"/>
                  </a:lnTo>
                  <a:lnTo>
                    <a:pt x="117161" y="39002"/>
                  </a:lnTo>
                  <a:lnTo>
                    <a:pt x="120887" y="43416"/>
                  </a:lnTo>
                  <a:lnTo>
                    <a:pt x="122543" y="47796"/>
                  </a:lnTo>
                  <a:lnTo>
                    <a:pt x="121344" y="54098"/>
                  </a:lnTo>
                  <a:lnTo>
                    <a:pt x="118524" y="65806"/>
                  </a:lnTo>
                  <a:lnTo>
                    <a:pt x="118128" y="69969"/>
                  </a:lnTo>
                  <a:lnTo>
                    <a:pt x="116413" y="73471"/>
                  </a:lnTo>
                  <a:lnTo>
                    <a:pt x="88967" y="98311"/>
                  </a:lnTo>
                  <a:lnTo>
                    <a:pt x="56995" y="118885"/>
                  </a:lnTo>
                  <a:lnTo>
                    <a:pt x="26333" y="138565"/>
                  </a:lnTo>
                  <a:lnTo>
                    <a:pt x="3680" y="156232"/>
                  </a:lnTo>
                  <a:lnTo>
                    <a:pt x="543" y="161829"/>
                  </a:lnTo>
                  <a:lnTo>
                    <a:pt x="0" y="166265"/>
                  </a:lnTo>
                  <a:lnTo>
                    <a:pt x="1808" y="170130"/>
                  </a:lnTo>
                  <a:lnTo>
                    <a:pt x="12349" y="181991"/>
                  </a:lnTo>
                  <a:lnTo>
                    <a:pt x="24221" y="190624"/>
                  </a:lnTo>
                  <a:lnTo>
                    <a:pt x="50939" y="200043"/>
                  </a:lnTo>
                  <a:lnTo>
                    <a:pt x="81070" y="207613"/>
                  </a:lnTo>
                  <a:lnTo>
                    <a:pt x="91211" y="20892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7" name="SMARTInkShape-131"/>
            <p:cNvSpPr/>
            <p:nvPr>
              <p:custDataLst>
                <p:tags r:id="rId30"/>
              </p:custDataLst>
            </p:nvPr>
          </p:nvSpPr>
          <p:spPr>
            <a:xfrm>
              <a:off x="4026128" y="2841171"/>
              <a:ext cx="637189" cy="241541"/>
            </a:xfrm>
            <a:custGeom>
              <a:avLst/>
              <a:gdLst/>
              <a:ahLst/>
              <a:cxnLst/>
              <a:rect l="0" t="0" r="0" b="0"/>
              <a:pathLst>
                <a:path w="637189" h="241541">
                  <a:moveTo>
                    <a:pt x="3764" y="78378"/>
                  </a:moveTo>
                  <a:lnTo>
                    <a:pt x="3764" y="78378"/>
                  </a:lnTo>
                  <a:lnTo>
                    <a:pt x="0" y="78378"/>
                  </a:lnTo>
                  <a:lnTo>
                    <a:pt x="31658" y="78378"/>
                  </a:lnTo>
                  <a:lnTo>
                    <a:pt x="61579" y="82866"/>
                  </a:lnTo>
                  <a:lnTo>
                    <a:pt x="87579" y="85029"/>
                  </a:lnTo>
                  <a:lnTo>
                    <a:pt x="117941" y="89218"/>
                  </a:lnTo>
                  <a:lnTo>
                    <a:pt x="149918" y="91508"/>
                  </a:lnTo>
                  <a:lnTo>
                    <a:pt x="171531" y="94615"/>
                  </a:lnTo>
                  <a:lnTo>
                    <a:pt x="195167" y="96480"/>
                  </a:lnTo>
                  <a:lnTo>
                    <a:pt x="219460" y="98034"/>
                  </a:lnTo>
                  <a:lnTo>
                    <a:pt x="242353" y="101144"/>
                  </a:lnTo>
                  <a:lnTo>
                    <a:pt x="268492" y="103011"/>
                  </a:lnTo>
                  <a:lnTo>
                    <a:pt x="296318" y="104565"/>
                  </a:lnTo>
                  <a:lnTo>
                    <a:pt x="323199" y="107676"/>
                  </a:lnTo>
                  <a:lnTo>
                    <a:pt x="349660" y="109542"/>
                  </a:lnTo>
                  <a:lnTo>
                    <a:pt x="375210" y="111097"/>
                  </a:lnTo>
                  <a:lnTo>
                    <a:pt x="398660" y="114207"/>
                  </a:lnTo>
                  <a:lnTo>
                    <a:pt x="423113" y="116073"/>
                  </a:lnTo>
                  <a:lnTo>
                    <a:pt x="447769" y="117628"/>
                  </a:lnTo>
                  <a:lnTo>
                    <a:pt x="470823" y="120739"/>
                  </a:lnTo>
                  <a:lnTo>
                    <a:pt x="493164" y="124540"/>
                  </a:lnTo>
                  <a:lnTo>
                    <a:pt x="524207" y="128825"/>
                  </a:lnTo>
                  <a:lnTo>
                    <a:pt x="551790" y="130095"/>
                  </a:lnTo>
                  <a:lnTo>
                    <a:pt x="583650" y="133991"/>
                  </a:lnTo>
                  <a:lnTo>
                    <a:pt x="615034" y="136882"/>
                  </a:lnTo>
                  <a:lnTo>
                    <a:pt x="637188" y="137160"/>
                  </a:lnTo>
                  <a:lnTo>
                    <a:pt x="633808" y="137160"/>
                  </a:lnTo>
                  <a:lnTo>
                    <a:pt x="604433" y="145224"/>
                  </a:lnTo>
                  <a:lnTo>
                    <a:pt x="577640" y="154779"/>
                  </a:lnTo>
                  <a:lnTo>
                    <a:pt x="545755" y="165490"/>
                  </a:lnTo>
                  <a:lnTo>
                    <a:pt x="515960" y="174903"/>
                  </a:lnTo>
                  <a:lnTo>
                    <a:pt x="486447" y="194149"/>
                  </a:lnTo>
                  <a:lnTo>
                    <a:pt x="456283" y="215588"/>
                  </a:lnTo>
                  <a:lnTo>
                    <a:pt x="438844" y="232101"/>
                  </a:lnTo>
                  <a:lnTo>
                    <a:pt x="436619" y="236929"/>
                  </a:lnTo>
                  <a:lnTo>
                    <a:pt x="436750" y="238508"/>
                  </a:lnTo>
                  <a:lnTo>
                    <a:pt x="437564" y="239560"/>
                  </a:lnTo>
                  <a:lnTo>
                    <a:pt x="440404" y="240728"/>
                  </a:lnTo>
                  <a:lnTo>
                    <a:pt x="457172" y="241540"/>
                  </a:lnTo>
                  <a:lnTo>
                    <a:pt x="474838" y="238159"/>
                  </a:lnTo>
                  <a:lnTo>
                    <a:pt x="501038" y="225301"/>
                  </a:lnTo>
                  <a:lnTo>
                    <a:pt x="525734" y="213028"/>
                  </a:lnTo>
                  <a:lnTo>
                    <a:pt x="554258" y="199473"/>
                  </a:lnTo>
                  <a:lnTo>
                    <a:pt x="584137" y="177691"/>
                  </a:lnTo>
                  <a:lnTo>
                    <a:pt x="602446" y="161749"/>
                  </a:lnTo>
                  <a:lnTo>
                    <a:pt x="618168" y="140324"/>
                  </a:lnTo>
                  <a:lnTo>
                    <a:pt x="622447" y="123100"/>
                  </a:lnTo>
                  <a:lnTo>
                    <a:pt x="623715" y="107675"/>
                  </a:lnTo>
                  <a:lnTo>
                    <a:pt x="615111" y="77175"/>
                  </a:lnTo>
                  <a:lnTo>
                    <a:pt x="592324" y="47497"/>
                  </a:lnTo>
                  <a:lnTo>
                    <a:pt x="581757" y="37802"/>
                  </a:lnTo>
                  <a:lnTo>
                    <a:pt x="551321" y="21686"/>
                  </a:lnTo>
                  <a:lnTo>
                    <a:pt x="520823" y="11299"/>
                  </a:lnTo>
                  <a:lnTo>
                    <a:pt x="491102" y="5224"/>
                  </a:lnTo>
                  <a:lnTo>
                    <a:pt x="474026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8" name="SMARTInkShape-132"/>
            <p:cNvSpPr/>
            <p:nvPr>
              <p:custDataLst>
                <p:tags r:id="rId31"/>
              </p:custDataLst>
            </p:nvPr>
          </p:nvSpPr>
          <p:spPr>
            <a:xfrm>
              <a:off x="4905103" y="2849229"/>
              <a:ext cx="300447" cy="285768"/>
            </a:xfrm>
            <a:custGeom>
              <a:avLst/>
              <a:gdLst/>
              <a:ahLst/>
              <a:cxnLst/>
              <a:rect l="0" t="0" r="0" b="0"/>
              <a:pathLst>
                <a:path w="300447" h="285768">
                  <a:moveTo>
                    <a:pt x="0" y="18068"/>
                  </a:moveTo>
                  <a:lnTo>
                    <a:pt x="0" y="18068"/>
                  </a:lnTo>
                  <a:lnTo>
                    <a:pt x="6666" y="17343"/>
                  </a:lnTo>
                  <a:lnTo>
                    <a:pt x="37706" y="10005"/>
                  </a:lnTo>
                  <a:lnTo>
                    <a:pt x="62214" y="4551"/>
                  </a:lnTo>
                  <a:lnTo>
                    <a:pt x="94392" y="275"/>
                  </a:lnTo>
                  <a:lnTo>
                    <a:pt x="118878" y="0"/>
                  </a:lnTo>
                  <a:lnTo>
                    <a:pt x="144274" y="2297"/>
                  </a:lnTo>
                  <a:lnTo>
                    <a:pt x="168141" y="5737"/>
                  </a:lnTo>
                  <a:lnTo>
                    <a:pt x="200042" y="9818"/>
                  </a:lnTo>
                  <a:lnTo>
                    <a:pt x="225943" y="12963"/>
                  </a:lnTo>
                  <a:lnTo>
                    <a:pt x="247407" y="20426"/>
                  </a:lnTo>
                  <a:lnTo>
                    <a:pt x="267229" y="32484"/>
                  </a:lnTo>
                  <a:lnTo>
                    <a:pt x="282788" y="61013"/>
                  </a:lnTo>
                  <a:lnTo>
                    <a:pt x="283405" y="71989"/>
                  </a:lnTo>
                  <a:lnTo>
                    <a:pt x="277888" y="93308"/>
                  </a:lnTo>
                  <a:lnTo>
                    <a:pt x="253475" y="123018"/>
                  </a:lnTo>
                  <a:lnTo>
                    <a:pt x="221418" y="148785"/>
                  </a:lnTo>
                  <a:lnTo>
                    <a:pt x="190750" y="168317"/>
                  </a:lnTo>
                  <a:lnTo>
                    <a:pt x="158682" y="187893"/>
                  </a:lnTo>
                  <a:lnTo>
                    <a:pt x="135114" y="200952"/>
                  </a:lnTo>
                  <a:lnTo>
                    <a:pt x="110851" y="213287"/>
                  </a:lnTo>
                  <a:lnTo>
                    <a:pt x="78242" y="229117"/>
                  </a:lnTo>
                  <a:lnTo>
                    <a:pt x="46984" y="249733"/>
                  </a:lnTo>
                  <a:lnTo>
                    <a:pt x="15683" y="265958"/>
                  </a:lnTo>
                  <a:lnTo>
                    <a:pt x="10599" y="270481"/>
                  </a:lnTo>
                  <a:lnTo>
                    <a:pt x="8339" y="274911"/>
                  </a:lnTo>
                  <a:lnTo>
                    <a:pt x="8461" y="276382"/>
                  </a:lnTo>
                  <a:lnTo>
                    <a:pt x="9270" y="277363"/>
                  </a:lnTo>
                  <a:lnTo>
                    <a:pt x="19248" y="282405"/>
                  </a:lnTo>
                  <a:lnTo>
                    <a:pt x="46534" y="285402"/>
                  </a:lnTo>
                  <a:lnTo>
                    <a:pt x="78941" y="285767"/>
                  </a:lnTo>
                  <a:lnTo>
                    <a:pt x="101125" y="283882"/>
                  </a:lnTo>
                  <a:lnTo>
                    <a:pt x="125498" y="281350"/>
                  </a:lnTo>
                  <a:lnTo>
                    <a:pt x="150846" y="280225"/>
                  </a:lnTo>
                  <a:lnTo>
                    <a:pt x="176625" y="277790"/>
                  </a:lnTo>
                  <a:lnTo>
                    <a:pt x="202597" y="275015"/>
                  </a:lnTo>
                  <a:lnTo>
                    <a:pt x="228655" y="273781"/>
                  </a:lnTo>
                  <a:lnTo>
                    <a:pt x="260870" y="273086"/>
                  </a:lnTo>
                  <a:lnTo>
                    <a:pt x="290371" y="268363"/>
                  </a:lnTo>
                  <a:lnTo>
                    <a:pt x="300446" y="266263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9" name="SMARTInkShape-133"/>
            <p:cNvSpPr/>
            <p:nvPr>
              <p:custDataLst>
                <p:tags r:id="rId32"/>
              </p:custDataLst>
            </p:nvPr>
          </p:nvSpPr>
          <p:spPr>
            <a:xfrm>
              <a:off x="5342710" y="2801983"/>
              <a:ext cx="65314" cy="320041"/>
            </a:xfrm>
            <a:custGeom>
              <a:avLst/>
              <a:gdLst/>
              <a:ahLst/>
              <a:cxnLst/>
              <a:rect l="0" t="0" r="0" b="0"/>
              <a:pathLst>
                <a:path w="65314" h="320041">
                  <a:moveTo>
                    <a:pt x="0" y="0"/>
                  </a:moveTo>
                  <a:lnTo>
                    <a:pt x="0" y="0"/>
                  </a:lnTo>
                  <a:lnTo>
                    <a:pt x="15166" y="26465"/>
                  </a:lnTo>
                  <a:lnTo>
                    <a:pt x="21980" y="35711"/>
                  </a:lnTo>
                  <a:lnTo>
                    <a:pt x="32267" y="61321"/>
                  </a:lnTo>
                  <a:lnTo>
                    <a:pt x="39072" y="85661"/>
                  </a:lnTo>
                  <a:lnTo>
                    <a:pt x="43749" y="111257"/>
                  </a:lnTo>
                  <a:lnTo>
                    <a:pt x="45135" y="139161"/>
                  </a:lnTo>
                  <a:lnTo>
                    <a:pt x="47481" y="168475"/>
                  </a:lnTo>
                  <a:lnTo>
                    <a:pt x="50837" y="197480"/>
                  </a:lnTo>
                  <a:lnTo>
                    <a:pt x="53766" y="227120"/>
                  </a:lnTo>
                  <a:lnTo>
                    <a:pt x="57791" y="259675"/>
                  </a:lnTo>
                  <a:lnTo>
                    <a:pt x="63075" y="290107"/>
                  </a:lnTo>
                  <a:lnTo>
                    <a:pt x="65313" y="32004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0" name="SMARTInkShape-134"/>
            <p:cNvSpPr/>
            <p:nvPr>
              <p:custDataLst>
                <p:tags r:id="rId33"/>
              </p:custDataLst>
            </p:nvPr>
          </p:nvSpPr>
          <p:spPr>
            <a:xfrm>
              <a:off x="5564777" y="2775857"/>
              <a:ext cx="32658" cy="280852"/>
            </a:xfrm>
            <a:custGeom>
              <a:avLst/>
              <a:gdLst/>
              <a:ahLst/>
              <a:cxnLst/>
              <a:rect l="0" t="0" r="0" b="0"/>
              <a:pathLst>
                <a:path w="32658" h="280852">
                  <a:moveTo>
                    <a:pt x="0" y="0"/>
                  </a:moveTo>
                  <a:lnTo>
                    <a:pt x="0" y="0"/>
                  </a:lnTo>
                  <a:lnTo>
                    <a:pt x="3468" y="3468"/>
                  </a:lnTo>
                  <a:lnTo>
                    <a:pt x="5170" y="7105"/>
                  </a:lnTo>
                  <a:lnTo>
                    <a:pt x="13130" y="35837"/>
                  </a:lnTo>
                  <a:lnTo>
                    <a:pt x="18102" y="61346"/>
                  </a:lnTo>
                  <a:lnTo>
                    <a:pt x="21088" y="85668"/>
                  </a:lnTo>
                  <a:lnTo>
                    <a:pt x="24633" y="111259"/>
                  </a:lnTo>
                  <a:lnTo>
                    <a:pt x="25683" y="139162"/>
                  </a:lnTo>
                  <a:lnTo>
                    <a:pt x="27930" y="168475"/>
                  </a:lnTo>
                  <a:lnTo>
                    <a:pt x="31257" y="195545"/>
                  </a:lnTo>
                  <a:lnTo>
                    <a:pt x="32243" y="221951"/>
                  </a:lnTo>
                  <a:lnTo>
                    <a:pt x="32576" y="253412"/>
                  </a:lnTo>
                  <a:lnTo>
                    <a:pt x="32657" y="28085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1" name="SMARTInkShape-135"/>
            <p:cNvSpPr/>
            <p:nvPr>
              <p:custDataLst>
                <p:tags r:id="rId34"/>
              </p:custDataLst>
            </p:nvPr>
          </p:nvSpPr>
          <p:spPr>
            <a:xfrm>
              <a:off x="5356679" y="2939143"/>
              <a:ext cx="175442" cy="26127"/>
            </a:xfrm>
            <a:custGeom>
              <a:avLst/>
              <a:gdLst/>
              <a:ahLst/>
              <a:cxnLst/>
              <a:rect l="0" t="0" r="0" b="0"/>
              <a:pathLst>
                <a:path w="175442" h="26127">
                  <a:moveTo>
                    <a:pt x="5624" y="26126"/>
                  </a:moveTo>
                  <a:lnTo>
                    <a:pt x="5624" y="26126"/>
                  </a:lnTo>
                  <a:lnTo>
                    <a:pt x="0" y="26126"/>
                  </a:lnTo>
                  <a:lnTo>
                    <a:pt x="2830" y="22658"/>
                  </a:lnTo>
                  <a:lnTo>
                    <a:pt x="8263" y="17035"/>
                  </a:lnTo>
                  <a:lnTo>
                    <a:pt x="31806" y="10772"/>
                  </a:lnTo>
                  <a:lnTo>
                    <a:pt x="59424" y="4321"/>
                  </a:lnTo>
                  <a:lnTo>
                    <a:pt x="85992" y="1280"/>
                  </a:lnTo>
                  <a:lnTo>
                    <a:pt x="115716" y="379"/>
                  </a:lnTo>
                  <a:lnTo>
                    <a:pt x="144037" y="112"/>
                  </a:lnTo>
                  <a:lnTo>
                    <a:pt x="175441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2" name="SMARTInkShape-136"/>
            <p:cNvSpPr/>
            <p:nvPr>
              <p:custDataLst>
                <p:tags r:id="rId35"/>
              </p:custDataLst>
            </p:nvPr>
          </p:nvSpPr>
          <p:spPr>
            <a:xfrm>
              <a:off x="5617028" y="3004457"/>
              <a:ext cx="228601" cy="227736"/>
            </a:xfrm>
            <a:custGeom>
              <a:avLst/>
              <a:gdLst/>
              <a:ahLst/>
              <a:cxnLst/>
              <a:rect l="0" t="0" r="0" b="0"/>
              <a:pathLst>
                <a:path w="228601" h="227736">
                  <a:moveTo>
                    <a:pt x="0" y="0"/>
                  </a:moveTo>
                  <a:lnTo>
                    <a:pt x="0" y="0"/>
                  </a:lnTo>
                  <a:lnTo>
                    <a:pt x="28740" y="0"/>
                  </a:lnTo>
                  <a:lnTo>
                    <a:pt x="61063" y="0"/>
                  </a:lnTo>
                  <a:lnTo>
                    <a:pt x="85584" y="0"/>
                  </a:lnTo>
                  <a:lnTo>
                    <a:pt x="116409" y="3467"/>
                  </a:lnTo>
                  <a:lnTo>
                    <a:pt x="143463" y="6652"/>
                  </a:lnTo>
                  <a:lnTo>
                    <a:pt x="169773" y="13517"/>
                  </a:lnTo>
                  <a:lnTo>
                    <a:pt x="181410" y="18345"/>
                  </a:lnTo>
                  <a:lnTo>
                    <a:pt x="197354" y="33953"/>
                  </a:lnTo>
                  <a:lnTo>
                    <a:pt x="200199" y="38797"/>
                  </a:lnTo>
                  <a:lnTo>
                    <a:pt x="200958" y="41105"/>
                  </a:lnTo>
                  <a:lnTo>
                    <a:pt x="200738" y="43369"/>
                  </a:lnTo>
                  <a:lnTo>
                    <a:pt x="197105" y="54152"/>
                  </a:lnTo>
                  <a:lnTo>
                    <a:pt x="196718" y="57873"/>
                  </a:lnTo>
                  <a:lnTo>
                    <a:pt x="195009" y="61079"/>
                  </a:lnTo>
                  <a:lnTo>
                    <a:pt x="167573" y="87297"/>
                  </a:lnTo>
                  <a:lnTo>
                    <a:pt x="135601" y="119138"/>
                  </a:lnTo>
                  <a:lnTo>
                    <a:pt x="105024" y="145941"/>
                  </a:lnTo>
                  <a:lnTo>
                    <a:pt x="77889" y="177138"/>
                  </a:lnTo>
                  <a:lnTo>
                    <a:pt x="74532" y="183472"/>
                  </a:lnTo>
                  <a:lnTo>
                    <a:pt x="72082" y="203605"/>
                  </a:lnTo>
                  <a:lnTo>
                    <a:pt x="73886" y="208540"/>
                  </a:lnTo>
                  <a:lnTo>
                    <a:pt x="75383" y="210873"/>
                  </a:lnTo>
                  <a:lnTo>
                    <a:pt x="101920" y="224219"/>
                  </a:lnTo>
                  <a:lnTo>
                    <a:pt x="124877" y="227735"/>
                  </a:lnTo>
                  <a:lnTo>
                    <a:pt x="154248" y="226494"/>
                  </a:lnTo>
                  <a:lnTo>
                    <a:pt x="175236" y="222584"/>
                  </a:lnTo>
                  <a:lnTo>
                    <a:pt x="201496" y="216008"/>
                  </a:lnTo>
                  <a:lnTo>
                    <a:pt x="228600" y="20900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3" name="SMARTInkShape-137"/>
            <p:cNvSpPr/>
            <p:nvPr>
              <p:custDataLst>
                <p:tags r:id="rId36"/>
              </p:custDataLst>
            </p:nvPr>
          </p:nvSpPr>
          <p:spPr>
            <a:xfrm>
              <a:off x="5997970" y="2873829"/>
              <a:ext cx="313242" cy="264139"/>
            </a:xfrm>
            <a:custGeom>
              <a:avLst/>
              <a:gdLst/>
              <a:ahLst/>
              <a:cxnLst/>
              <a:rect l="0" t="0" r="0" b="0"/>
              <a:pathLst>
                <a:path w="313242" h="264139">
                  <a:moveTo>
                    <a:pt x="108916" y="32657"/>
                  </a:moveTo>
                  <a:lnTo>
                    <a:pt x="108916" y="32657"/>
                  </a:lnTo>
                  <a:lnTo>
                    <a:pt x="78119" y="33383"/>
                  </a:lnTo>
                  <a:lnTo>
                    <a:pt x="61812" y="38597"/>
                  </a:lnTo>
                  <a:lnTo>
                    <a:pt x="43917" y="49737"/>
                  </a:lnTo>
                  <a:lnTo>
                    <a:pt x="29100" y="67230"/>
                  </a:lnTo>
                  <a:lnTo>
                    <a:pt x="13026" y="98780"/>
                  </a:lnTo>
                  <a:lnTo>
                    <a:pt x="5029" y="124336"/>
                  </a:lnTo>
                  <a:lnTo>
                    <a:pt x="0" y="150293"/>
                  </a:lnTo>
                  <a:lnTo>
                    <a:pt x="444" y="176369"/>
                  </a:lnTo>
                  <a:lnTo>
                    <a:pt x="4100" y="192323"/>
                  </a:lnTo>
                  <a:lnTo>
                    <a:pt x="10562" y="204252"/>
                  </a:lnTo>
                  <a:lnTo>
                    <a:pt x="29297" y="222595"/>
                  </a:lnTo>
                  <a:lnTo>
                    <a:pt x="56700" y="238351"/>
                  </a:lnTo>
                  <a:lnTo>
                    <a:pt x="87800" y="252212"/>
                  </a:lnTo>
                  <a:lnTo>
                    <a:pt x="111142" y="257237"/>
                  </a:lnTo>
                  <a:lnTo>
                    <a:pt x="136031" y="260196"/>
                  </a:lnTo>
                  <a:lnTo>
                    <a:pt x="161607" y="263930"/>
                  </a:lnTo>
                  <a:lnTo>
                    <a:pt x="185553" y="264138"/>
                  </a:lnTo>
                  <a:lnTo>
                    <a:pt x="208291" y="261086"/>
                  </a:lnTo>
                  <a:lnTo>
                    <a:pt x="240767" y="251933"/>
                  </a:lnTo>
                  <a:lnTo>
                    <a:pt x="259924" y="246711"/>
                  </a:lnTo>
                  <a:lnTo>
                    <a:pt x="276178" y="236165"/>
                  </a:lnTo>
                  <a:lnTo>
                    <a:pt x="300887" y="209210"/>
                  </a:lnTo>
                  <a:lnTo>
                    <a:pt x="311746" y="189472"/>
                  </a:lnTo>
                  <a:lnTo>
                    <a:pt x="313241" y="172504"/>
                  </a:lnTo>
                  <a:lnTo>
                    <a:pt x="310003" y="146423"/>
                  </a:lnTo>
                  <a:lnTo>
                    <a:pt x="304968" y="131117"/>
                  </a:lnTo>
                  <a:lnTo>
                    <a:pt x="289167" y="106179"/>
                  </a:lnTo>
                  <a:lnTo>
                    <a:pt x="265698" y="81131"/>
                  </a:lnTo>
                  <a:lnTo>
                    <a:pt x="235360" y="59599"/>
                  </a:lnTo>
                  <a:lnTo>
                    <a:pt x="211559" y="46082"/>
                  </a:lnTo>
                  <a:lnTo>
                    <a:pt x="186466" y="34753"/>
                  </a:lnTo>
                  <a:lnTo>
                    <a:pt x="160799" y="25606"/>
                  </a:lnTo>
                  <a:lnTo>
                    <a:pt x="134878" y="19121"/>
                  </a:lnTo>
                  <a:lnTo>
                    <a:pt x="102739" y="7923"/>
                  </a:lnTo>
                  <a:lnTo>
                    <a:pt x="73265" y="1565"/>
                  </a:lnTo>
                  <a:lnTo>
                    <a:pt x="63196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85" name="SMARTInkShape-Group38"/>
          <p:cNvGrpSpPr/>
          <p:nvPr/>
        </p:nvGrpSpPr>
        <p:grpSpPr>
          <a:xfrm>
            <a:off x="5440680" y="4826726"/>
            <a:ext cx="2201093" cy="646612"/>
            <a:chOff x="5440680" y="4826726"/>
            <a:chExt cx="2201093" cy="646612"/>
          </a:xfrm>
        </p:grpSpPr>
        <p:sp>
          <p:nvSpPr>
            <p:cNvPr id="175" name="SMARTInkShape-138"/>
            <p:cNvSpPr/>
            <p:nvPr>
              <p:custDataLst>
                <p:tags r:id="rId11"/>
              </p:custDataLst>
            </p:nvPr>
          </p:nvSpPr>
          <p:spPr>
            <a:xfrm>
              <a:off x="6701245" y="5062765"/>
              <a:ext cx="150225" cy="12156"/>
            </a:xfrm>
            <a:custGeom>
              <a:avLst/>
              <a:gdLst/>
              <a:ahLst/>
              <a:cxnLst/>
              <a:rect l="0" t="0" r="0" b="0"/>
              <a:pathLst>
                <a:path w="150225" h="12156">
                  <a:moveTo>
                    <a:pt x="0" y="5623"/>
                  </a:moveTo>
                  <a:lnTo>
                    <a:pt x="0" y="5623"/>
                  </a:lnTo>
                  <a:lnTo>
                    <a:pt x="3468" y="5623"/>
                  </a:lnTo>
                  <a:lnTo>
                    <a:pt x="7105" y="3689"/>
                  </a:lnTo>
                  <a:lnTo>
                    <a:pt x="9091" y="2156"/>
                  </a:lnTo>
                  <a:lnTo>
                    <a:pt x="22289" y="0"/>
                  </a:lnTo>
                  <a:lnTo>
                    <a:pt x="47704" y="3760"/>
                  </a:lnTo>
                  <a:lnTo>
                    <a:pt x="75175" y="5071"/>
                  </a:lnTo>
                  <a:lnTo>
                    <a:pt x="101297" y="5460"/>
                  </a:lnTo>
                  <a:lnTo>
                    <a:pt x="129995" y="7527"/>
                  </a:lnTo>
                  <a:lnTo>
                    <a:pt x="150224" y="12155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6" name="SMARTInkShape-139"/>
            <p:cNvSpPr/>
            <p:nvPr>
              <p:custDataLst>
                <p:tags r:id="rId12"/>
              </p:custDataLst>
            </p:nvPr>
          </p:nvSpPr>
          <p:spPr>
            <a:xfrm>
              <a:off x="6753497" y="4983480"/>
              <a:ext cx="26127" cy="182881"/>
            </a:xfrm>
            <a:custGeom>
              <a:avLst/>
              <a:gdLst/>
              <a:ahLst/>
              <a:cxnLst/>
              <a:rect l="0" t="0" r="0" b="0"/>
              <a:pathLst>
                <a:path w="26127" h="182881">
                  <a:moveTo>
                    <a:pt x="0" y="0"/>
                  </a:moveTo>
                  <a:lnTo>
                    <a:pt x="0" y="0"/>
                  </a:lnTo>
                  <a:lnTo>
                    <a:pt x="726" y="30510"/>
                  </a:lnTo>
                  <a:lnTo>
                    <a:pt x="5170" y="58144"/>
                  </a:lnTo>
                  <a:lnTo>
                    <a:pt x="9730" y="88249"/>
                  </a:lnTo>
                  <a:lnTo>
                    <a:pt x="15543" y="113557"/>
                  </a:lnTo>
                  <a:lnTo>
                    <a:pt x="18394" y="139439"/>
                  </a:lnTo>
                  <a:lnTo>
                    <a:pt x="20083" y="167526"/>
                  </a:lnTo>
                  <a:lnTo>
                    <a:pt x="26126" y="18288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7" name="SMARTInkShape-140"/>
            <p:cNvSpPr/>
            <p:nvPr>
              <p:custDataLst>
                <p:tags r:id="rId13"/>
              </p:custDataLst>
            </p:nvPr>
          </p:nvSpPr>
          <p:spPr>
            <a:xfrm>
              <a:off x="6355080" y="5179594"/>
              <a:ext cx="189286" cy="248024"/>
            </a:xfrm>
            <a:custGeom>
              <a:avLst/>
              <a:gdLst/>
              <a:ahLst/>
              <a:cxnLst/>
              <a:rect l="0" t="0" r="0" b="0"/>
              <a:pathLst>
                <a:path w="189286" h="248024">
                  <a:moveTo>
                    <a:pt x="0" y="32486"/>
                  </a:moveTo>
                  <a:lnTo>
                    <a:pt x="0" y="32486"/>
                  </a:lnTo>
                  <a:lnTo>
                    <a:pt x="6263" y="32486"/>
                  </a:lnTo>
                  <a:lnTo>
                    <a:pt x="12419" y="22783"/>
                  </a:lnTo>
                  <a:lnTo>
                    <a:pt x="23597" y="15419"/>
                  </a:lnTo>
                  <a:lnTo>
                    <a:pt x="52779" y="4229"/>
                  </a:lnTo>
                  <a:lnTo>
                    <a:pt x="79207" y="698"/>
                  </a:lnTo>
                  <a:lnTo>
                    <a:pt x="107758" y="0"/>
                  </a:lnTo>
                  <a:lnTo>
                    <a:pt x="137589" y="577"/>
                  </a:lnTo>
                  <a:lnTo>
                    <a:pt x="166406" y="8923"/>
                  </a:lnTo>
                  <a:lnTo>
                    <a:pt x="176870" y="15183"/>
                  </a:lnTo>
                  <a:lnTo>
                    <a:pt x="184567" y="25101"/>
                  </a:lnTo>
                  <a:lnTo>
                    <a:pt x="187976" y="37233"/>
                  </a:lnTo>
                  <a:lnTo>
                    <a:pt x="189285" y="63001"/>
                  </a:lnTo>
                  <a:lnTo>
                    <a:pt x="185485" y="71689"/>
                  </a:lnTo>
                  <a:lnTo>
                    <a:pt x="167123" y="98662"/>
                  </a:lnTo>
                  <a:lnTo>
                    <a:pt x="142333" y="130571"/>
                  </a:lnTo>
                  <a:lnTo>
                    <a:pt x="116025" y="163129"/>
                  </a:lnTo>
                  <a:lnTo>
                    <a:pt x="90516" y="195200"/>
                  </a:lnTo>
                  <a:lnTo>
                    <a:pt x="77308" y="213076"/>
                  </a:lnTo>
                  <a:lnTo>
                    <a:pt x="73464" y="222751"/>
                  </a:lnTo>
                  <a:lnTo>
                    <a:pt x="74500" y="229776"/>
                  </a:lnTo>
                  <a:lnTo>
                    <a:pt x="75792" y="233681"/>
                  </a:lnTo>
                  <a:lnTo>
                    <a:pt x="77380" y="236285"/>
                  </a:lnTo>
                  <a:lnTo>
                    <a:pt x="79164" y="238021"/>
                  </a:lnTo>
                  <a:lnTo>
                    <a:pt x="90709" y="244273"/>
                  </a:lnTo>
                  <a:lnTo>
                    <a:pt x="112180" y="247283"/>
                  </a:lnTo>
                  <a:lnTo>
                    <a:pt x="143657" y="247958"/>
                  </a:lnTo>
                  <a:lnTo>
                    <a:pt x="150223" y="248023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8" name="SMARTInkShape-141"/>
            <p:cNvSpPr/>
            <p:nvPr>
              <p:custDataLst>
                <p:tags r:id="rId14"/>
              </p:custDataLst>
            </p:nvPr>
          </p:nvSpPr>
          <p:spPr>
            <a:xfrm>
              <a:off x="5917474" y="4846320"/>
              <a:ext cx="187995" cy="378824"/>
            </a:xfrm>
            <a:custGeom>
              <a:avLst/>
              <a:gdLst/>
              <a:ahLst/>
              <a:cxnLst/>
              <a:rect l="0" t="0" r="0" b="0"/>
              <a:pathLst>
                <a:path w="187995" h="378824">
                  <a:moveTo>
                    <a:pt x="0" y="0"/>
                  </a:moveTo>
                  <a:lnTo>
                    <a:pt x="0" y="0"/>
                  </a:lnTo>
                  <a:lnTo>
                    <a:pt x="0" y="3763"/>
                  </a:lnTo>
                  <a:lnTo>
                    <a:pt x="0" y="2156"/>
                  </a:lnTo>
                  <a:lnTo>
                    <a:pt x="0" y="6468"/>
                  </a:lnTo>
                  <a:lnTo>
                    <a:pt x="21805" y="6531"/>
                  </a:lnTo>
                  <a:lnTo>
                    <a:pt x="35701" y="2769"/>
                  </a:lnTo>
                  <a:lnTo>
                    <a:pt x="67299" y="6247"/>
                  </a:lnTo>
                  <a:lnTo>
                    <a:pt x="78534" y="7131"/>
                  </a:lnTo>
                  <a:lnTo>
                    <a:pt x="103378" y="15547"/>
                  </a:lnTo>
                  <a:lnTo>
                    <a:pt x="135648" y="27503"/>
                  </a:lnTo>
                  <a:lnTo>
                    <a:pt x="157773" y="42068"/>
                  </a:lnTo>
                  <a:lnTo>
                    <a:pt x="170925" y="55361"/>
                  </a:lnTo>
                  <a:lnTo>
                    <a:pt x="182239" y="80927"/>
                  </a:lnTo>
                  <a:lnTo>
                    <a:pt x="187994" y="110248"/>
                  </a:lnTo>
                  <a:lnTo>
                    <a:pt x="183918" y="142219"/>
                  </a:lnTo>
                  <a:lnTo>
                    <a:pt x="178188" y="167849"/>
                  </a:lnTo>
                  <a:lnTo>
                    <a:pt x="171169" y="193102"/>
                  </a:lnTo>
                  <a:lnTo>
                    <a:pt x="156161" y="223443"/>
                  </a:lnTo>
                  <a:lnTo>
                    <a:pt x="141581" y="246666"/>
                  </a:lnTo>
                  <a:lnTo>
                    <a:pt x="120616" y="274018"/>
                  </a:lnTo>
                  <a:lnTo>
                    <a:pt x="105192" y="305002"/>
                  </a:lnTo>
                  <a:lnTo>
                    <a:pt x="94434" y="328489"/>
                  </a:lnTo>
                  <a:lnTo>
                    <a:pt x="91557" y="360105"/>
                  </a:lnTo>
                  <a:lnTo>
                    <a:pt x="92970" y="362716"/>
                  </a:lnTo>
                  <a:lnTo>
                    <a:pt x="101892" y="369858"/>
                  </a:lnTo>
                  <a:lnTo>
                    <a:pt x="113728" y="375844"/>
                  </a:lnTo>
                  <a:lnTo>
                    <a:pt x="156754" y="378823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9" name="SMARTInkShape-142"/>
            <p:cNvSpPr/>
            <p:nvPr>
              <p:custDataLst>
                <p:tags r:id="rId15"/>
              </p:custDataLst>
            </p:nvPr>
          </p:nvSpPr>
          <p:spPr>
            <a:xfrm>
              <a:off x="5440680" y="5016137"/>
              <a:ext cx="494976" cy="189377"/>
            </a:xfrm>
            <a:custGeom>
              <a:avLst/>
              <a:gdLst/>
              <a:ahLst/>
              <a:cxnLst/>
              <a:rect l="0" t="0" r="0" b="0"/>
              <a:pathLst>
                <a:path w="494976" h="189377">
                  <a:moveTo>
                    <a:pt x="0" y="117566"/>
                  </a:moveTo>
                  <a:lnTo>
                    <a:pt x="0" y="117566"/>
                  </a:lnTo>
                  <a:lnTo>
                    <a:pt x="6666" y="116840"/>
                  </a:lnTo>
                  <a:lnTo>
                    <a:pt x="26308" y="111640"/>
                  </a:lnTo>
                  <a:lnTo>
                    <a:pt x="56603" y="111114"/>
                  </a:lnTo>
                  <a:lnTo>
                    <a:pt x="81198" y="107591"/>
                  </a:lnTo>
                  <a:lnTo>
                    <a:pt x="110338" y="105418"/>
                  </a:lnTo>
                  <a:lnTo>
                    <a:pt x="138486" y="104774"/>
                  </a:lnTo>
                  <a:lnTo>
                    <a:pt x="168678" y="101117"/>
                  </a:lnTo>
                  <a:lnTo>
                    <a:pt x="197138" y="98903"/>
                  </a:lnTo>
                  <a:lnTo>
                    <a:pt x="227422" y="98248"/>
                  </a:lnTo>
                  <a:lnTo>
                    <a:pt x="259376" y="94586"/>
                  </a:lnTo>
                  <a:lnTo>
                    <a:pt x="288358" y="92372"/>
                  </a:lnTo>
                  <a:lnTo>
                    <a:pt x="315330" y="91716"/>
                  </a:lnTo>
                  <a:lnTo>
                    <a:pt x="345173" y="91522"/>
                  </a:lnTo>
                  <a:lnTo>
                    <a:pt x="377336" y="92182"/>
                  </a:lnTo>
                  <a:lnTo>
                    <a:pt x="404655" y="96613"/>
                  </a:lnTo>
                  <a:lnTo>
                    <a:pt x="437007" y="97852"/>
                  </a:lnTo>
                  <a:lnTo>
                    <a:pt x="451437" y="97948"/>
                  </a:lnTo>
                  <a:lnTo>
                    <a:pt x="453358" y="98682"/>
                  </a:lnTo>
                  <a:lnTo>
                    <a:pt x="454638" y="99896"/>
                  </a:lnTo>
                  <a:lnTo>
                    <a:pt x="456062" y="103182"/>
                  </a:lnTo>
                  <a:lnTo>
                    <a:pt x="456694" y="107060"/>
                  </a:lnTo>
                  <a:lnTo>
                    <a:pt x="455040" y="111204"/>
                  </a:lnTo>
                  <a:lnTo>
                    <a:pt x="448064" y="119776"/>
                  </a:lnTo>
                  <a:lnTo>
                    <a:pt x="417824" y="142331"/>
                  </a:lnTo>
                  <a:lnTo>
                    <a:pt x="386700" y="156635"/>
                  </a:lnTo>
                  <a:lnTo>
                    <a:pt x="354783" y="172113"/>
                  </a:lnTo>
                  <a:lnTo>
                    <a:pt x="327116" y="189007"/>
                  </a:lnTo>
                  <a:lnTo>
                    <a:pt x="331892" y="189331"/>
                  </a:lnTo>
                  <a:lnTo>
                    <a:pt x="335710" y="189376"/>
                  </a:lnTo>
                  <a:lnTo>
                    <a:pt x="367626" y="182758"/>
                  </a:lnTo>
                  <a:lnTo>
                    <a:pt x="397281" y="175894"/>
                  </a:lnTo>
                  <a:lnTo>
                    <a:pt x="424319" y="167550"/>
                  </a:lnTo>
                  <a:lnTo>
                    <a:pt x="455235" y="151573"/>
                  </a:lnTo>
                  <a:lnTo>
                    <a:pt x="474230" y="138314"/>
                  </a:lnTo>
                  <a:lnTo>
                    <a:pt x="486743" y="126206"/>
                  </a:lnTo>
                  <a:lnTo>
                    <a:pt x="491618" y="118746"/>
                  </a:lnTo>
                  <a:lnTo>
                    <a:pt x="494975" y="106384"/>
                  </a:lnTo>
                  <a:lnTo>
                    <a:pt x="493824" y="97840"/>
                  </a:lnTo>
                  <a:lnTo>
                    <a:pt x="490169" y="89204"/>
                  </a:lnTo>
                  <a:lnTo>
                    <a:pt x="468440" y="64016"/>
                  </a:lnTo>
                  <a:lnTo>
                    <a:pt x="443052" y="44146"/>
                  </a:lnTo>
                  <a:lnTo>
                    <a:pt x="412770" y="28181"/>
                  </a:lnTo>
                  <a:lnTo>
                    <a:pt x="382142" y="14356"/>
                  </a:lnTo>
                  <a:lnTo>
                    <a:pt x="354079" y="3588"/>
                  </a:lnTo>
                  <a:lnTo>
                    <a:pt x="333103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0" name="SMARTInkShape-143"/>
            <p:cNvSpPr/>
            <p:nvPr>
              <p:custDataLst>
                <p:tags r:id="rId16"/>
              </p:custDataLst>
            </p:nvPr>
          </p:nvSpPr>
          <p:spPr>
            <a:xfrm>
              <a:off x="6309360" y="4859383"/>
              <a:ext cx="26105" cy="352698"/>
            </a:xfrm>
            <a:custGeom>
              <a:avLst/>
              <a:gdLst/>
              <a:ahLst/>
              <a:cxnLst/>
              <a:rect l="0" t="0" r="0" b="0"/>
              <a:pathLst>
                <a:path w="26105" h="352698">
                  <a:moveTo>
                    <a:pt x="0" y="0"/>
                  </a:moveTo>
                  <a:lnTo>
                    <a:pt x="0" y="0"/>
                  </a:lnTo>
                  <a:lnTo>
                    <a:pt x="726" y="27921"/>
                  </a:lnTo>
                  <a:lnTo>
                    <a:pt x="5624" y="59019"/>
                  </a:lnTo>
                  <a:lnTo>
                    <a:pt x="11567" y="90895"/>
                  </a:lnTo>
                  <a:lnTo>
                    <a:pt x="17619" y="120146"/>
                  </a:lnTo>
                  <a:lnTo>
                    <a:pt x="23283" y="148245"/>
                  </a:lnTo>
                  <a:lnTo>
                    <a:pt x="25284" y="179230"/>
                  </a:lnTo>
                  <a:lnTo>
                    <a:pt x="25876" y="211390"/>
                  </a:lnTo>
                  <a:lnTo>
                    <a:pt x="26052" y="243176"/>
                  </a:lnTo>
                  <a:lnTo>
                    <a:pt x="26104" y="271301"/>
                  </a:lnTo>
                  <a:lnTo>
                    <a:pt x="25394" y="297294"/>
                  </a:lnTo>
                  <a:lnTo>
                    <a:pt x="20955" y="327884"/>
                  </a:lnTo>
                  <a:lnTo>
                    <a:pt x="19594" y="352697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1" name="SMARTInkShape-144"/>
            <p:cNvSpPr/>
            <p:nvPr>
              <p:custDataLst>
                <p:tags r:id="rId17"/>
              </p:custDataLst>
            </p:nvPr>
          </p:nvSpPr>
          <p:spPr>
            <a:xfrm>
              <a:off x="7005601" y="4886796"/>
              <a:ext cx="396066" cy="343009"/>
            </a:xfrm>
            <a:custGeom>
              <a:avLst/>
              <a:gdLst/>
              <a:ahLst/>
              <a:cxnLst/>
              <a:rect l="0" t="0" r="0" b="0"/>
              <a:pathLst>
                <a:path w="396066" h="343009">
                  <a:moveTo>
                    <a:pt x="159376" y="31370"/>
                  </a:moveTo>
                  <a:lnTo>
                    <a:pt x="159376" y="31370"/>
                  </a:lnTo>
                  <a:lnTo>
                    <a:pt x="155909" y="27902"/>
                  </a:lnTo>
                  <a:lnTo>
                    <a:pt x="154206" y="24265"/>
                  </a:lnTo>
                  <a:lnTo>
                    <a:pt x="153752" y="22280"/>
                  </a:lnTo>
                  <a:lnTo>
                    <a:pt x="149647" y="16016"/>
                  </a:lnTo>
                  <a:lnTo>
                    <a:pt x="141032" y="7399"/>
                  </a:lnTo>
                  <a:lnTo>
                    <a:pt x="130153" y="1609"/>
                  </a:lnTo>
                  <a:lnTo>
                    <a:pt x="121956" y="0"/>
                  </a:lnTo>
                  <a:lnTo>
                    <a:pt x="95311" y="2561"/>
                  </a:lnTo>
                  <a:lnTo>
                    <a:pt x="70242" y="7916"/>
                  </a:lnTo>
                  <a:lnTo>
                    <a:pt x="49025" y="21034"/>
                  </a:lnTo>
                  <a:lnTo>
                    <a:pt x="27566" y="50186"/>
                  </a:lnTo>
                  <a:lnTo>
                    <a:pt x="14528" y="76053"/>
                  </a:lnTo>
                  <a:lnTo>
                    <a:pt x="5746" y="106375"/>
                  </a:lnTo>
                  <a:lnTo>
                    <a:pt x="0" y="138341"/>
                  </a:lnTo>
                  <a:lnTo>
                    <a:pt x="2974" y="170067"/>
                  </a:lnTo>
                  <a:lnTo>
                    <a:pt x="13451" y="198901"/>
                  </a:lnTo>
                  <a:lnTo>
                    <a:pt x="30746" y="229377"/>
                  </a:lnTo>
                  <a:lnTo>
                    <a:pt x="55385" y="257114"/>
                  </a:lnTo>
                  <a:lnTo>
                    <a:pt x="77598" y="274908"/>
                  </a:lnTo>
                  <a:lnTo>
                    <a:pt x="101985" y="290559"/>
                  </a:lnTo>
                  <a:lnTo>
                    <a:pt x="127337" y="304044"/>
                  </a:lnTo>
                  <a:lnTo>
                    <a:pt x="153119" y="314876"/>
                  </a:lnTo>
                  <a:lnTo>
                    <a:pt x="179092" y="324529"/>
                  </a:lnTo>
                  <a:lnTo>
                    <a:pt x="205150" y="332931"/>
                  </a:lnTo>
                  <a:lnTo>
                    <a:pt x="231246" y="339084"/>
                  </a:lnTo>
                  <a:lnTo>
                    <a:pt x="257358" y="342303"/>
                  </a:lnTo>
                  <a:lnTo>
                    <a:pt x="282753" y="343008"/>
                  </a:lnTo>
                  <a:lnTo>
                    <a:pt x="306134" y="340902"/>
                  </a:lnTo>
                  <a:lnTo>
                    <a:pt x="336231" y="332169"/>
                  </a:lnTo>
                  <a:lnTo>
                    <a:pt x="350705" y="322538"/>
                  </a:lnTo>
                  <a:lnTo>
                    <a:pt x="375292" y="295149"/>
                  </a:lnTo>
                  <a:lnTo>
                    <a:pt x="387685" y="273780"/>
                  </a:lnTo>
                  <a:lnTo>
                    <a:pt x="395953" y="246725"/>
                  </a:lnTo>
                  <a:lnTo>
                    <a:pt x="396065" y="215728"/>
                  </a:lnTo>
                  <a:lnTo>
                    <a:pt x="388035" y="187030"/>
                  </a:lnTo>
                  <a:lnTo>
                    <a:pt x="372995" y="156674"/>
                  </a:lnTo>
                  <a:lnTo>
                    <a:pt x="347817" y="124700"/>
                  </a:lnTo>
                  <a:lnTo>
                    <a:pt x="320842" y="95712"/>
                  </a:lnTo>
                  <a:lnTo>
                    <a:pt x="299356" y="79561"/>
                  </a:lnTo>
                  <a:lnTo>
                    <a:pt x="276018" y="65125"/>
                  </a:lnTo>
                  <a:lnTo>
                    <a:pt x="253550" y="51452"/>
                  </a:lnTo>
                  <a:lnTo>
                    <a:pt x="223969" y="38449"/>
                  </a:lnTo>
                  <a:lnTo>
                    <a:pt x="196818" y="26533"/>
                  </a:lnTo>
                  <a:lnTo>
                    <a:pt x="164541" y="19932"/>
                  </a:lnTo>
                  <a:lnTo>
                    <a:pt x="152844" y="18307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2" name="SMARTInkShape-145"/>
            <p:cNvSpPr/>
            <p:nvPr>
              <p:custDataLst>
                <p:tags r:id="rId18"/>
              </p:custDataLst>
            </p:nvPr>
          </p:nvSpPr>
          <p:spPr>
            <a:xfrm>
              <a:off x="6165669" y="5075722"/>
              <a:ext cx="169818" cy="25325"/>
            </a:xfrm>
            <a:custGeom>
              <a:avLst/>
              <a:gdLst/>
              <a:ahLst/>
              <a:cxnLst/>
              <a:rect l="0" t="0" r="0" b="0"/>
              <a:pathLst>
                <a:path w="169818" h="25325">
                  <a:moveTo>
                    <a:pt x="0" y="25324"/>
                  </a:moveTo>
                  <a:lnTo>
                    <a:pt x="0" y="25324"/>
                  </a:lnTo>
                  <a:lnTo>
                    <a:pt x="0" y="19700"/>
                  </a:lnTo>
                  <a:lnTo>
                    <a:pt x="5623" y="13248"/>
                  </a:lnTo>
                  <a:lnTo>
                    <a:pt x="33724" y="3257"/>
                  </a:lnTo>
                  <a:lnTo>
                    <a:pt x="64208" y="0"/>
                  </a:lnTo>
                  <a:lnTo>
                    <a:pt x="90306" y="160"/>
                  </a:lnTo>
                  <a:lnTo>
                    <a:pt x="119245" y="3757"/>
                  </a:lnTo>
                  <a:lnTo>
                    <a:pt x="149264" y="7275"/>
                  </a:lnTo>
                  <a:lnTo>
                    <a:pt x="169817" y="1226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3" name="SMARTInkShape-146"/>
            <p:cNvSpPr/>
            <p:nvPr>
              <p:custDataLst>
                <p:tags r:id="rId19"/>
              </p:custDataLst>
            </p:nvPr>
          </p:nvSpPr>
          <p:spPr>
            <a:xfrm>
              <a:off x="6153514" y="4826726"/>
              <a:ext cx="31750" cy="398418"/>
            </a:xfrm>
            <a:custGeom>
              <a:avLst/>
              <a:gdLst/>
              <a:ahLst/>
              <a:cxnLst/>
              <a:rect l="0" t="0" r="0" b="0"/>
              <a:pathLst>
                <a:path w="31750" h="398418">
                  <a:moveTo>
                    <a:pt x="5623" y="0"/>
                  </a:moveTo>
                  <a:lnTo>
                    <a:pt x="5623" y="0"/>
                  </a:lnTo>
                  <a:lnTo>
                    <a:pt x="2156" y="0"/>
                  </a:lnTo>
                  <a:lnTo>
                    <a:pt x="1134" y="1451"/>
                  </a:lnTo>
                  <a:lnTo>
                    <a:pt x="0" y="6934"/>
                  </a:lnTo>
                  <a:lnTo>
                    <a:pt x="5797" y="35711"/>
                  </a:lnTo>
                  <a:lnTo>
                    <a:pt x="11174" y="65716"/>
                  </a:lnTo>
                  <a:lnTo>
                    <a:pt x="12686" y="92245"/>
                  </a:lnTo>
                  <a:lnTo>
                    <a:pt x="15860" y="116998"/>
                  </a:lnTo>
                  <a:lnTo>
                    <a:pt x="13575" y="146265"/>
                  </a:lnTo>
                  <a:lnTo>
                    <a:pt x="12576" y="173642"/>
                  </a:lnTo>
                  <a:lnTo>
                    <a:pt x="12279" y="200866"/>
                  </a:lnTo>
                  <a:lnTo>
                    <a:pt x="12192" y="230865"/>
                  </a:lnTo>
                  <a:lnTo>
                    <a:pt x="12165" y="258461"/>
                  </a:lnTo>
                  <a:lnTo>
                    <a:pt x="12158" y="284296"/>
                  </a:lnTo>
                  <a:lnTo>
                    <a:pt x="14091" y="314834"/>
                  </a:lnTo>
                  <a:lnTo>
                    <a:pt x="17778" y="345137"/>
                  </a:lnTo>
                  <a:lnTo>
                    <a:pt x="24230" y="376173"/>
                  </a:lnTo>
                  <a:lnTo>
                    <a:pt x="25748" y="388755"/>
                  </a:lnTo>
                  <a:lnTo>
                    <a:pt x="31749" y="398417"/>
                  </a:lnTo>
                  <a:lnTo>
                    <a:pt x="28282" y="398417"/>
                  </a:lnTo>
                  <a:lnTo>
                    <a:pt x="27260" y="397691"/>
                  </a:lnTo>
                  <a:lnTo>
                    <a:pt x="26579" y="396482"/>
                  </a:lnTo>
                  <a:lnTo>
                    <a:pt x="25217" y="39188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4" name="SMARTInkShape-147"/>
            <p:cNvSpPr/>
            <p:nvPr>
              <p:custDataLst>
                <p:tags r:id="rId20"/>
              </p:custDataLst>
            </p:nvPr>
          </p:nvSpPr>
          <p:spPr>
            <a:xfrm>
              <a:off x="7315200" y="5141155"/>
              <a:ext cx="326573" cy="332183"/>
            </a:xfrm>
            <a:custGeom>
              <a:avLst/>
              <a:gdLst/>
              <a:ahLst/>
              <a:cxnLst/>
              <a:rect l="0" t="0" r="0" b="0"/>
              <a:pathLst>
                <a:path w="326573" h="332183">
                  <a:moveTo>
                    <a:pt x="0" y="12142"/>
                  </a:moveTo>
                  <a:lnTo>
                    <a:pt x="0" y="12142"/>
                  </a:lnTo>
                  <a:lnTo>
                    <a:pt x="3467" y="12142"/>
                  </a:lnTo>
                  <a:lnTo>
                    <a:pt x="7105" y="10207"/>
                  </a:lnTo>
                  <a:lnTo>
                    <a:pt x="11140" y="7653"/>
                  </a:lnTo>
                  <a:lnTo>
                    <a:pt x="35181" y="560"/>
                  </a:lnTo>
                  <a:lnTo>
                    <a:pt x="66372" y="0"/>
                  </a:lnTo>
                  <a:lnTo>
                    <a:pt x="96675" y="6223"/>
                  </a:lnTo>
                  <a:lnTo>
                    <a:pt x="127309" y="17908"/>
                  </a:lnTo>
                  <a:lnTo>
                    <a:pt x="156099" y="34193"/>
                  </a:lnTo>
                  <a:lnTo>
                    <a:pt x="185858" y="55722"/>
                  </a:lnTo>
                  <a:lnTo>
                    <a:pt x="209772" y="78347"/>
                  </a:lnTo>
                  <a:lnTo>
                    <a:pt x="212975" y="85351"/>
                  </a:lnTo>
                  <a:lnTo>
                    <a:pt x="215031" y="98207"/>
                  </a:lnTo>
                  <a:lnTo>
                    <a:pt x="211920" y="108924"/>
                  </a:lnTo>
                  <a:lnTo>
                    <a:pt x="206431" y="115149"/>
                  </a:lnTo>
                  <a:lnTo>
                    <a:pt x="199878" y="121060"/>
                  </a:lnTo>
                  <a:lnTo>
                    <a:pt x="191384" y="131822"/>
                  </a:lnTo>
                  <a:lnTo>
                    <a:pt x="159276" y="151106"/>
                  </a:lnTo>
                  <a:lnTo>
                    <a:pt x="146264" y="158813"/>
                  </a:lnTo>
                  <a:lnTo>
                    <a:pt x="135584" y="170585"/>
                  </a:lnTo>
                  <a:lnTo>
                    <a:pt x="132097" y="178992"/>
                  </a:lnTo>
                  <a:lnTo>
                    <a:pt x="131281" y="183786"/>
                  </a:lnTo>
                  <a:lnTo>
                    <a:pt x="137757" y="197497"/>
                  </a:lnTo>
                  <a:lnTo>
                    <a:pt x="164819" y="228804"/>
                  </a:lnTo>
                  <a:lnTo>
                    <a:pt x="195655" y="258516"/>
                  </a:lnTo>
                  <a:lnTo>
                    <a:pt x="225451" y="279392"/>
                  </a:lnTo>
                  <a:lnTo>
                    <a:pt x="256534" y="298640"/>
                  </a:lnTo>
                  <a:lnTo>
                    <a:pt x="285176" y="313857"/>
                  </a:lnTo>
                  <a:lnTo>
                    <a:pt x="317319" y="328133"/>
                  </a:lnTo>
                  <a:lnTo>
                    <a:pt x="326572" y="332182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86" name="SMARTInkShape-148"/>
          <p:cNvSpPr/>
          <p:nvPr>
            <p:custDataLst>
              <p:tags r:id="rId2"/>
            </p:custDataLst>
          </p:nvPr>
        </p:nvSpPr>
        <p:spPr>
          <a:xfrm>
            <a:off x="4330337" y="4847230"/>
            <a:ext cx="189413" cy="345257"/>
          </a:xfrm>
          <a:custGeom>
            <a:avLst/>
            <a:gdLst/>
            <a:ahLst/>
            <a:cxnLst/>
            <a:rect l="0" t="0" r="0" b="0"/>
            <a:pathLst>
              <a:path w="189413" h="345257">
                <a:moveTo>
                  <a:pt x="0" y="31747"/>
                </a:moveTo>
                <a:lnTo>
                  <a:pt x="0" y="31747"/>
                </a:lnTo>
                <a:lnTo>
                  <a:pt x="0" y="26124"/>
                </a:lnTo>
                <a:lnTo>
                  <a:pt x="726" y="25821"/>
                </a:lnTo>
                <a:lnTo>
                  <a:pt x="11141" y="24543"/>
                </a:lnTo>
                <a:lnTo>
                  <a:pt x="18338" y="19599"/>
                </a:lnTo>
                <a:lnTo>
                  <a:pt x="24561" y="18139"/>
                </a:lnTo>
                <a:lnTo>
                  <a:pt x="31387" y="14249"/>
                </a:lnTo>
                <a:lnTo>
                  <a:pt x="49485" y="11611"/>
                </a:lnTo>
                <a:lnTo>
                  <a:pt x="57157" y="7719"/>
                </a:lnTo>
                <a:lnTo>
                  <a:pt x="88474" y="5676"/>
                </a:lnTo>
                <a:lnTo>
                  <a:pt x="93267" y="5646"/>
                </a:lnTo>
                <a:lnTo>
                  <a:pt x="112272" y="0"/>
                </a:lnTo>
                <a:lnTo>
                  <a:pt x="114037" y="422"/>
                </a:lnTo>
                <a:lnTo>
                  <a:pt x="115213" y="1430"/>
                </a:lnTo>
                <a:lnTo>
                  <a:pt x="115997" y="2827"/>
                </a:lnTo>
                <a:lnTo>
                  <a:pt x="117246" y="3758"/>
                </a:lnTo>
                <a:lnTo>
                  <a:pt x="120568" y="4793"/>
                </a:lnTo>
                <a:lnTo>
                  <a:pt x="126519" y="5376"/>
                </a:lnTo>
                <a:lnTo>
                  <a:pt x="127889" y="6184"/>
                </a:lnTo>
                <a:lnTo>
                  <a:pt x="128802" y="7447"/>
                </a:lnTo>
                <a:lnTo>
                  <a:pt x="129411" y="9016"/>
                </a:lnTo>
                <a:lnTo>
                  <a:pt x="130543" y="10062"/>
                </a:lnTo>
                <a:lnTo>
                  <a:pt x="137209" y="12695"/>
                </a:lnTo>
                <a:lnTo>
                  <a:pt x="153396" y="28390"/>
                </a:lnTo>
                <a:lnTo>
                  <a:pt x="155262" y="32190"/>
                </a:lnTo>
                <a:lnTo>
                  <a:pt x="157284" y="42691"/>
                </a:lnTo>
                <a:lnTo>
                  <a:pt x="161885" y="51353"/>
                </a:lnTo>
                <a:lnTo>
                  <a:pt x="162352" y="53526"/>
                </a:lnTo>
                <a:lnTo>
                  <a:pt x="168827" y="66582"/>
                </a:lnTo>
                <a:lnTo>
                  <a:pt x="169815" y="98411"/>
                </a:lnTo>
                <a:lnTo>
                  <a:pt x="169817" y="117852"/>
                </a:lnTo>
                <a:lnTo>
                  <a:pt x="167882" y="122752"/>
                </a:lnTo>
                <a:lnTo>
                  <a:pt x="165329" y="127349"/>
                </a:lnTo>
                <a:lnTo>
                  <a:pt x="160087" y="141869"/>
                </a:lnTo>
                <a:lnTo>
                  <a:pt x="141488" y="173564"/>
                </a:lnTo>
                <a:lnTo>
                  <a:pt x="118927" y="200044"/>
                </a:lnTo>
                <a:lnTo>
                  <a:pt x="111438" y="209581"/>
                </a:lnTo>
                <a:lnTo>
                  <a:pt x="95818" y="235195"/>
                </a:lnTo>
                <a:lnTo>
                  <a:pt x="79742" y="249060"/>
                </a:lnTo>
                <a:lnTo>
                  <a:pt x="73904" y="256057"/>
                </a:lnTo>
                <a:lnTo>
                  <a:pt x="47521" y="275221"/>
                </a:lnTo>
                <a:lnTo>
                  <a:pt x="21543" y="306031"/>
                </a:lnTo>
                <a:lnTo>
                  <a:pt x="19708" y="317837"/>
                </a:lnTo>
                <a:lnTo>
                  <a:pt x="19597" y="328826"/>
                </a:lnTo>
                <a:lnTo>
                  <a:pt x="20322" y="329948"/>
                </a:lnTo>
                <a:lnTo>
                  <a:pt x="21531" y="330697"/>
                </a:lnTo>
                <a:lnTo>
                  <a:pt x="26247" y="331997"/>
                </a:lnTo>
                <a:lnTo>
                  <a:pt x="56744" y="332191"/>
                </a:lnTo>
                <a:lnTo>
                  <a:pt x="86979" y="332193"/>
                </a:lnTo>
                <a:lnTo>
                  <a:pt x="119109" y="334128"/>
                </a:lnTo>
                <a:lnTo>
                  <a:pt x="149785" y="338321"/>
                </a:lnTo>
                <a:lnTo>
                  <a:pt x="158737" y="339271"/>
                </a:lnTo>
                <a:lnTo>
                  <a:pt x="189412" y="34525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7" name="SMARTInkShape-149"/>
          <p:cNvSpPr/>
          <p:nvPr>
            <p:custDataLst>
              <p:tags r:id="rId3"/>
            </p:custDataLst>
          </p:nvPr>
        </p:nvSpPr>
        <p:spPr>
          <a:xfrm>
            <a:off x="1298101" y="5172577"/>
            <a:ext cx="15303" cy="10072"/>
          </a:xfrm>
          <a:custGeom>
            <a:avLst/>
            <a:gdLst/>
            <a:ahLst/>
            <a:cxnLst/>
            <a:rect l="0" t="0" r="0" b="0"/>
            <a:pathLst>
              <a:path w="15303" h="10072">
                <a:moveTo>
                  <a:pt x="15302" y="0"/>
                </a:moveTo>
                <a:lnTo>
                  <a:pt x="15302" y="0"/>
                </a:lnTo>
                <a:lnTo>
                  <a:pt x="13159" y="1743"/>
                </a:lnTo>
                <a:lnTo>
                  <a:pt x="0" y="10071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90" name="SMARTInkShape-Group41"/>
          <p:cNvGrpSpPr/>
          <p:nvPr/>
        </p:nvGrpSpPr>
        <p:grpSpPr>
          <a:xfrm>
            <a:off x="4369526" y="4879001"/>
            <a:ext cx="137161" cy="359206"/>
            <a:chOff x="4369526" y="4879001"/>
            <a:chExt cx="137161" cy="359206"/>
          </a:xfrm>
        </p:grpSpPr>
        <p:sp>
          <p:nvSpPr>
            <p:cNvPr id="188" name="SMARTInkShape-150"/>
            <p:cNvSpPr/>
            <p:nvPr>
              <p:custDataLst>
                <p:tags r:id="rId9"/>
              </p:custDataLst>
            </p:nvPr>
          </p:nvSpPr>
          <p:spPr>
            <a:xfrm>
              <a:off x="4369526" y="4879001"/>
              <a:ext cx="116569" cy="209089"/>
            </a:xfrm>
            <a:custGeom>
              <a:avLst/>
              <a:gdLst/>
              <a:ahLst/>
              <a:cxnLst/>
              <a:rect l="0" t="0" r="0" b="0"/>
              <a:pathLst>
                <a:path w="116569" h="209089">
                  <a:moveTo>
                    <a:pt x="0" y="19571"/>
                  </a:moveTo>
                  <a:lnTo>
                    <a:pt x="0" y="19571"/>
                  </a:lnTo>
                  <a:lnTo>
                    <a:pt x="0" y="13947"/>
                  </a:lnTo>
                  <a:lnTo>
                    <a:pt x="725" y="13644"/>
                  </a:lnTo>
                  <a:lnTo>
                    <a:pt x="3467" y="13308"/>
                  </a:lnTo>
                  <a:lnTo>
                    <a:pt x="4488" y="12493"/>
                  </a:lnTo>
                  <a:lnTo>
                    <a:pt x="5623" y="9651"/>
                  </a:lnTo>
                  <a:lnTo>
                    <a:pt x="6652" y="8604"/>
                  </a:lnTo>
                  <a:lnTo>
                    <a:pt x="12075" y="6783"/>
                  </a:lnTo>
                  <a:lnTo>
                    <a:pt x="16237" y="6589"/>
                  </a:lnTo>
                  <a:lnTo>
                    <a:pt x="20037" y="4609"/>
                  </a:lnTo>
                  <a:lnTo>
                    <a:pt x="22067" y="3065"/>
                  </a:lnTo>
                  <a:lnTo>
                    <a:pt x="28192" y="1349"/>
                  </a:lnTo>
                  <a:lnTo>
                    <a:pt x="54351" y="0"/>
                  </a:lnTo>
                  <a:lnTo>
                    <a:pt x="82550" y="7053"/>
                  </a:lnTo>
                  <a:lnTo>
                    <a:pt x="91289" y="13144"/>
                  </a:lnTo>
                  <a:lnTo>
                    <a:pt x="96394" y="17344"/>
                  </a:lnTo>
                  <a:lnTo>
                    <a:pt x="100415" y="18581"/>
                  </a:lnTo>
                  <a:lnTo>
                    <a:pt x="101778" y="19636"/>
                  </a:lnTo>
                  <a:lnTo>
                    <a:pt x="116070" y="39579"/>
                  </a:lnTo>
                  <a:lnTo>
                    <a:pt x="116568" y="41618"/>
                  </a:lnTo>
                  <a:lnTo>
                    <a:pt x="116175" y="43703"/>
                  </a:lnTo>
                  <a:lnTo>
                    <a:pt x="112880" y="50831"/>
                  </a:lnTo>
                  <a:lnTo>
                    <a:pt x="109207" y="76591"/>
                  </a:lnTo>
                  <a:lnTo>
                    <a:pt x="106593" y="82650"/>
                  </a:lnTo>
                  <a:lnTo>
                    <a:pt x="104397" y="93495"/>
                  </a:lnTo>
                  <a:lnTo>
                    <a:pt x="100197" y="102354"/>
                  </a:lnTo>
                  <a:lnTo>
                    <a:pt x="96166" y="130735"/>
                  </a:lnTo>
                  <a:lnTo>
                    <a:pt x="92840" y="143706"/>
                  </a:lnTo>
                  <a:lnTo>
                    <a:pt x="89920" y="156742"/>
                  </a:lnTo>
                  <a:lnTo>
                    <a:pt x="80354" y="177778"/>
                  </a:lnTo>
                  <a:lnTo>
                    <a:pt x="59661" y="207074"/>
                  </a:lnTo>
                  <a:lnTo>
                    <a:pt x="58268" y="209088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9" name="SMARTInkShape-151"/>
            <p:cNvSpPr/>
            <p:nvPr>
              <p:custDataLst>
                <p:tags r:id="rId10"/>
              </p:custDataLst>
            </p:nvPr>
          </p:nvSpPr>
          <p:spPr>
            <a:xfrm>
              <a:off x="4402931" y="5195005"/>
              <a:ext cx="103756" cy="43202"/>
            </a:xfrm>
            <a:custGeom>
              <a:avLst/>
              <a:gdLst/>
              <a:ahLst/>
              <a:cxnLst/>
              <a:rect l="0" t="0" r="0" b="0"/>
              <a:pathLst>
                <a:path w="103756" h="43202">
                  <a:moveTo>
                    <a:pt x="0" y="0"/>
                  </a:moveTo>
                  <a:lnTo>
                    <a:pt x="0" y="0"/>
                  </a:lnTo>
                  <a:lnTo>
                    <a:pt x="7316" y="2649"/>
                  </a:lnTo>
                  <a:lnTo>
                    <a:pt x="19301" y="5544"/>
                  </a:lnTo>
                  <a:lnTo>
                    <a:pt x="32044" y="9062"/>
                  </a:lnTo>
                  <a:lnTo>
                    <a:pt x="39952" y="10611"/>
                  </a:lnTo>
                  <a:lnTo>
                    <a:pt x="72580" y="25007"/>
                  </a:lnTo>
                  <a:lnTo>
                    <a:pt x="82664" y="30554"/>
                  </a:lnTo>
                  <a:lnTo>
                    <a:pt x="87850" y="33951"/>
                  </a:lnTo>
                  <a:lnTo>
                    <a:pt x="92573" y="35461"/>
                  </a:lnTo>
                  <a:lnTo>
                    <a:pt x="94123" y="36590"/>
                  </a:lnTo>
                  <a:lnTo>
                    <a:pt x="95156" y="38067"/>
                  </a:lnTo>
                  <a:lnTo>
                    <a:pt x="95846" y="39779"/>
                  </a:lnTo>
                  <a:lnTo>
                    <a:pt x="97030" y="40920"/>
                  </a:lnTo>
                  <a:lnTo>
                    <a:pt x="103755" y="432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96" name="SMARTInkShape-Group42"/>
          <p:cNvGrpSpPr/>
          <p:nvPr/>
        </p:nvGrpSpPr>
        <p:grpSpPr>
          <a:xfrm>
            <a:off x="4539343" y="4787537"/>
            <a:ext cx="788639" cy="633550"/>
            <a:chOff x="4539343" y="4787537"/>
            <a:chExt cx="788639" cy="633550"/>
          </a:xfrm>
        </p:grpSpPr>
        <p:sp>
          <p:nvSpPr>
            <p:cNvPr id="191" name="SMARTInkShape-152"/>
            <p:cNvSpPr/>
            <p:nvPr>
              <p:custDataLst>
                <p:tags r:id="rId4"/>
              </p:custDataLst>
            </p:nvPr>
          </p:nvSpPr>
          <p:spPr>
            <a:xfrm>
              <a:off x="4572001" y="4787537"/>
              <a:ext cx="32657" cy="437607"/>
            </a:xfrm>
            <a:custGeom>
              <a:avLst/>
              <a:gdLst/>
              <a:ahLst/>
              <a:cxnLst/>
              <a:rect l="0" t="0" r="0" b="0"/>
              <a:pathLst>
                <a:path w="32657" h="437607">
                  <a:moveTo>
                    <a:pt x="6530" y="0"/>
                  </a:moveTo>
                  <a:lnTo>
                    <a:pt x="6530" y="0"/>
                  </a:lnTo>
                  <a:lnTo>
                    <a:pt x="5805" y="19070"/>
                  </a:lnTo>
                  <a:lnTo>
                    <a:pt x="907" y="46511"/>
                  </a:lnTo>
                  <a:lnTo>
                    <a:pt x="178" y="77216"/>
                  </a:lnTo>
                  <a:lnTo>
                    <a:pt x="52" y="102627"/>
                  </a:lnTo>
                  <a:lnTo>
                    <a:pt x="15" y="129266"/>
                  </a:lnTo>
                  <a:lnTo>
                    <a:pt x="4" y="159092"/>
                  </a:lnTo>
                  <a:lnTo>
                    <a:pt x="1" y="187363"/>
                  </a:lnTo>
                  <a:lnTo>
                    <a:pt x="0" y="218398"/>
                  </a:lnTo>
                  <a:lnTo>
                    <a:pt x="725" y="249848"/>
                  </a:lnTo>
                  <a:lnTo>
                    <a:pt x="5213" y="278600"/>
                  </a:lnTo>
                  <a:lnTo>
                    <a:pt x="11139" y="309052"/>
                  </a:lnTo>
                  <a:lnTo>
                    <a:pt x="17492" y="336782"/>
                  </a:lnTo>
                  <a:lnTo>
                    <a:pt x="23244" y="362657"/>
                  </a:lnTo>
                  <a:lnTo>
                    <a:pt x="27491" y="391273"/>
                  </a:lnTo>
                  <a:lnTo>
                    <a:pt x="31636" y="421358"/>
                  </a:lnTo>
                  <a:lnTo>
                    <a:pt x="32656" y="43760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2" name="SMARTInkShape-153"/>
            <p:cNvSpPr/>
            <p:nvPr>
              <p:custDataLst>
                <p:tags r:id="rId5"/>
              </p:custDataLst>
            </p:nvPr>
          </p:nvSpPr>
          <p:spPr>
            <a:xfrm>
              <a:off x="4735286" y="4846320"/>
              <a:ext cx="58784" cy="352698"/>
            </a:xfrm>
            <a:custGeom>
              <a:avLst/>
              <a:gdLst/>
              <a:ahLst/>
              <a:cxnLst/>
              <a:rect l="0" t="0" r="0" b="0"/>
              <a:pathLst>
                <a:path w="58784" h="352698">
                  <a:moveTo>
                    <a:pt x="0" y="0"/>
                  </a:moveTo>
                  <a:lnTo>
                    <a:pt x="0" y="0"/>
                  </a:lnTo>
                  <a:lnTo>
                    <a:pt x="0" y="6935"/>
                  </a:lnTo>
                  <a:lnTo>
                    <a:pt x="1935" y="12275"/>
                  </a:lnTo>
                  <a:lnTo>
                    <a:pt x="3467" y="14714"/>
                  </a:lnTo>
                  <a:lnTo>
                    <a:pt x="5926" y="34274"/>
                  </a:lnTo>
                  <a:lnTo>
                    <a:pt x="8347" y="61037"/>
                  </a:lnTo>
                  <a:lnTo>
                    <a:pt x="11665" y="85577"/>
                  </a:lnTo>
                  <a:lnTo>
                    <a:pt x="14584" y="113167"/>
                  </a:lnTo>
                  <a:lnTo>
                    <a:pt x="17367" y="134479"/>
                  </a:lnTo>
                  <a:lnTo>
                    <a:pt x="18604" y="158466"/>
                  </a:lnTo>
                  <a:lnTo>
                    <a:pt x="21090" y="181705"/>
                  </a:lnTo>
                  <a:lnTo>
                    <a:pt x="24613" y="204129"/>
                  </a:lnTo>
                  <a:lnTo>
                    <a:pt x="28598" y="226191"/>
                  </a:lnTo>
                  <a:lnTo>
                    <a:pt x="32788" y="248091"/>
                  </a:lnTo>
                  <a:lnTo>
                    <a:pt x="39227" y="278887"/>
                  </a:lnTo>
                  <a:lnTo>
                    <a:pt x="45731" y="304459"/>
                  </a:lnTo>
                  <a:lnTo>
                    <a:pt x="52118" y="334088"/>
                  </a:lnTo>
                  <a:lnTo>
                    <a:pt x="58783" y="352697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3" name="SMARTInkShape-154"/>
            <p:cNvSpPr/>
            <p:nvPr>
              <p:custDataLst>
                <p:tags r:id="rId6"/>
              </p:custDataLst>
            </p:nvPr>
          </p:nvSpPr>
          <p:spPr>
            <a:xfrm>
              <a:off x="4539343" y="5101046"/>
              <a:ext cx="209007" cy="6532"/>
            </a:xfrm>
            <a:custGeom>
              <a:avLst/>
              <a:gdLst/>
              <a:ahLst/>
              <a:cxnLst/>
              <a:rect l="0" t="0" r="0" b="0"/>
              <a:pathLst>
                <a:path w="209007" h="6532">
                  <a:moveTo>
                    <a:pt x="0" y="0"/>
                  </a:moveTo>
                  <a:lnTo>
                    <a:pt x="0" y="0"/>
                  </a:lnTo>
                  <a:lnTo>
                    <a:pt x="28684" y="0"/>
                  </a:lnTo>
                  <a:lnTo>
                    <a:pt x="59845" y="0"/>
                  </a:lnTo>
                  <a:lnTo>
                    <a:pt x="90145" y="0"/>
                  </a:lnTo>
                  <a:lnTo>
                    <a:pt x="120777" y="0"/>
                  </a:lnTo>
                  <a:lnTo>
                    <a:pt x="146175" y="0"/>
                  </a:lnTo>
                  <a:lnTo>
                    <a:pt x="174823" y="0"/>
                  </a:lnTo>
                  <a:lnTo>
                    <a:pt x="190491" y="725"/>
                  </a:lnTo>
                  <a:lnTo>
                    <a:pt x="209006" y="653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4" name="SMARTInkShape-155"/>
            <p:cNvSpPr/>
            <p:nvPr>
              <p:custDataLst>
                <p:tags r:id="rId7"/>
              </p:custDataLst>
            </p:nvPr>
          </p:nvSpPr>
          <p:spPr>
            <a:xfrm>
              <a:off x="4826726" y="5173160"/>
              <a:ext cx="130236" cy="247927"/>
            </a:xfrm>
            <a:custGeom>
              <a:avLst/>
              <a:gdLst/>
              <a:ahLst/>
              <a:cxnLst/>
              <a:rect l="0" t="0" r="0" b="0"/>
              <a:pathLst>
                <a:path w="130236" h="247927">
                  <a:moveTo>
                    <a:pt x="0" y="6263"/>
                  </a:moveTo>
                  <a:lnTo>
                    <a:pt x="0" y="6263"/>
                  </a:lnTo>
                  <a:lnTo>
                    <a:pt x="0" y="2795"/>
                  </a:lnTo>
                  <a:lnTo>
                    <a:pt x="1451" y="1774"/>
                  </a:lnTo>
                  <a:lnTo>
                    <a:pt x="11247" y="0"/>
                  </a:lnTo>
                  <a:lnTo>
                    <a:pt x="43328" y="1677"/>
                  </a:lnTo>
                  <a:lnTo>
                    <a:pt x="71373" y="8824"/>
                  </a:lnTo>
                  <a:lnTo>
                    <a:pt x="92663" y="17950"/>
                  </a:lnTo>
                  <a:lnTo>
                    <a:pt x="119322" y="40831"/>
                  </a:lnTo>
                  <a:lnTo>
                    <a:pt x="126150" y="51017"/>
                  </a:lnTo>
                  <a:lnTo>
                    <a:pt x="129301" y="59760"/>
                  </a:lnTo>
                  <a:lnTo>
                    <a:pt x="130235" y="70414"/>
                  </a:lnTo>
                  <a:lnTo>
                    <a:pt x="128519" y="76623"/>
                  </a:lnTo>
                  <a:lnTo>
                    <a:pt x="111797" y="102352"/>
                  </a:lnTo>
                  <a:lnTo>
                    <a:pt x="83494" y="122585"/>
                  </a:lnTo>
                  <a:lnTo>
                    <a:pt x="51219" y="144392"/>
                  </a:lnTo>
                  <a:lnTo>
                    <a:pt x="35818" y="155241"/>
                  </a:lnTo>
                  <a:lnTo>
                    <a:pt x="11789" y="180354"/>
                  </a:lnTo>
                  <a:lnTo>
                    <a:pt x="8089" y="191216"/>
                  </a:lnTo>
                  <a:lnTo>
                    <a:pt x="6736" y="207550"/>
                  </a:lnTo>
                  <a:lnTo>
                    <a:pt x="8558" y="213773"/>
                  </a:lnTo>
                  <a:lnTo>
                    <a:pt x="10059" y="216449"/>
                  </a:lnTo>
                  <a:lnTo>
                    <a:pt x="19107" y="223682"/>
                  </a:lnTo>
                  <a:lnTo>
                    <a:pt x="47158" y="237014"/>
                  </a:lnTo>
                  <a:lnTo>
                    <a:pt x="77930" y="245987"/>
                  </a:lnTo>
                  <a:lnTo>
                    <a:pt x="84908" y="24792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5" name="SMARTInkShape-156"/>
            <p:cNvSpPr/>
            <p:nvPr>
              <p:custDataLst>
                <p:tags r:id="rId8"/>
              </p:custDataLst>
            </p:nvPr>
          </p:nvSpPr>
          <p:spPr>
            <a:xfrm>
              <a:off x="5024194" y="4977117"/>
              <a:ext cx="303788" cy="312331"/>
            </a:xfrm>
            <a:custGeom>
              <a:avLst/>
              <a:gdLst/>
              <a:ahLst/>
              <a:cxnLst/>
              <a:rect l="0" t="0" r="0" b="0"/>
              <a:pathLst>
                <a:path w="303788" h="312331">
                  <a:moveTo>
                    <a:pt x="207480" y="25957"/>
                  </a:moveTo>
                  <a:lnTo>
                    <a:pt x="207480" y="25957"/>
                  </a:lnTo>
                  <a:lnTo>
                    <a:pt x="196340" y="15542"/>
                  </a:lnTo>
                  <a:lnTo>
                    <a:pt x="189261" y="12228"/>
                  </a:lnTo>
                  <a:lnTo>
                    <a:pt x="178295" y="4149"/>
                  </a:lnTo>
                  <a:lnTo>
                    <a:pt x="165128" y="1111"/>
                  </a:lnTo>
                  <a:lnTo>
                    <a:pt x="135218" y="0"/>
                  </a:lnTo>
                  <a:lnTo>
                    <a:pt x="122386" y="3777"/>
                  </a:lnTo>
                  <a:lnTo>
                    <a:pt x="92942" y="18028"/>
                  </a:lnTo>
                  <a:lnTo>
                    <a:pt x="67750" y="30542"/>
                  </a:lnTo>
                  <a:lnTo>
                    <a:pt x="38446" y="53714"/>
                  </a:lnTo>
                  <a:lnTo>
                    <a:pt x="15562" y="83557"/>
                  </a:lnTo>
                  <a:lnTo>
                    <a:pt x="3624" y="114099"/>
                  </a:lnTo>
                  <a:lnTo>
                    <a:pt x="0" y="136014"/>
                  </a:lnTo>
                  <a:lnTo>
                    <a:pt x="2394" y="159764"/>
                  </a:lnTo>
                  <a:lnTo>
                    <a:pt x="11167" y="185185"/>
                  </a:lnTo>
                  <a:lnTo>
                    <a:pt x="27860" y="215293"/>
                  </a:lnTo>
                  <a:lnTo>
                    <a:pt x="51370" y="246505"/>
                  </a:lnTo>
                  <a:lnTo>
                    <a:pt x="80446" y="273852"/>
                  </a:lnTo>
                  <a:lnTo>
                    <a:pt x="105575" y="290189"/>
                  </a:lnTo>
                  <a:lnTo>
                    <a:pt x="131404" y="300755"/>
                  </a:lnTo>
                  <a:lnTo>
                    <a:pt x="160910" y="308482"/>
                  </a:lnTo>
                  <a:lnTo>
                    <a:pt x="189166" y="311901"/>
                  </a:lnTo>
                  <a:lnTo>
                    <a:pt x="220232" y="312330"/>
                  </a:lnTo>
                  <a:lnTo>
                    <a:pt x="249698" y="306179"/>
                  </a:lnTo>
                  <a:lnTo>
                    <a:pt x="260352" y="301448"/>
                  </a:lnTo>
                  <a:lnTo>
                    <a:pt x="283475" y="282441"/>
                  </a:lnTo>
                  <a:lnTo>
                    <a:pt x="293215" y="266206"/>
                  </a:lnTo>
                  <a:lnTo>
                    <a:pt x="302282" y="240489"/>
                  </a:lnTo>
                  <a:lnTo>
                    <a:pt x="303787" y="216603"/>
                  </a:lnTo>
                  <a:lnTo>
                    <a:pt x="299959" y="191141"/>
                  </a:lnTo>
                  <a:lnTo>
                    <a:pt x="294229" y="165937"/>
                  </a:lnTo>
                  <a:lnTo>
                    <a:pt x="286483" y="143632"/>
                  </a:lnTo>
                  <a:lnTo>
                    <a:pt x="265096" y="112392"/>
                  </a:lnTo>
                  <a:lnTo>
                    <a:pt x="236440" y="85042"/>
                  </a:lnTo>
                  <a:lnTo>
                    <a:pt x="208040" y="64614"/>
                  </a:lnTo>
                  <a:lnTo>
                    <a:pt x="181355" y="52083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601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 Neue</vt:lpstr>
      <vt:lpstr>Default</vt:lpstr>
      <vt:lpstr>Unit 4 - Biochemistry</vt:lpstr>
      <vt:lpstr>Misc. Info</vt:lpstr>
      <vt:lpstr>Energy of Reactions</vt:lpstr>
      <vt:lpstr>Types of Reactions</vt:lpstr>
      <vt:lpstr>PowerPoint Presentation</vt:lpstr>
      <vt:lpstr>Catabolic/Exothermic Reactions</vt:lpstr>
      <vt:lpstr>PowerPoint Presentation</vt:lpstr>
      <vt:lpstr>Reaction Types</vt:lpstr>
      <vt:lpstr>Reaction Types</vt:lpstr>
      <vt:lpstr>Enzymes</vt:lpstr>
      <vt:lpstr>Enzymes as catalysts</vt:lpstr>
      <vt:lpstr>PowerPoint Presentation</vt:lpstr>
      <vt:lpstr>PowerPoint Presentation</vt:lpstr>
      <vt:lpstr>PowerPoint Presentation</vt:lpstr>
      <vt:lpstr>Enzymes</vt:lpstr>
      <vt:lpstr>Induced Fit Theory/Lock and Key Model</vt:lpstr>
      <vt:lpstr>PowerPoint Presentation</vt:lpstr>
      <vt:lpstr>4 Conditions that affect enzymes</vt:lpstr>
      <vt:lpstr>PowerPoint Presentation</vt:lpstr>
      <vt:lpstr>Salivary Amylase Lab</vt:lpstr>
      <vt:lpstr>Review Questions</vt:lpstr>
      <vt:lpstr>How does changing the pH of the liver in the catalase lab relate to homeostasis in humans?</vt:lpstr>
      <vt:lpstr>Homework</vt:lpstr>
      <vt:lpstr>Regulation of Enzyme Activity</vt:lpstr>
      <vt:lpstr>Regulation of Enzyme Activity</vt:lpstr>
      <vt:lpstr>Regulation of Enzyme Activity</vt:lpstr>
      <vt:lpstr>PowerPoint Presentation</vt:lpstr>
      <vt:lpstr>Regulation of Enzyme Activity</vt:lpstr>
      <vt:lpstr>PowerPoint Presentation</vt:lpstr>
      <vt:lpstr>Coenzymes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all cells have in common?</dc:title>
  <dc:creator>Gaffaney, Nicole</dc:creator>
  <cp:lastModifiedBy>McKenzie, Peter</cp:lastModifiedBy>
  <cp:revision>11</cp:revision>
  <dcterms:modified xsi:type="dcterms:W3CDTF">2016-11-17T19:39:36Z</dcterms:modified>
</cp:coreProperties>
</file>