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256" r:id="rId3"/>
    <p:sldId id="278" r:id="rId4"/>
    <p:sldId id="279" r:id="rId5"/>
    <p:sldId id="280" r:id="rId6"/>
    <p:sldId id="281" r:id="rId7"/>
    <p:sldId id="263" r:id="rId8"/>
    <p:sldId id="264" r:id="rId9"/>
    <p:sldId id="265" r:id="rId10"/>
    <p:sldId id="266" r:id="rId11"/>
    <p:sldId id="267" r:id="rId12"/>
    <p:sldId id="272" r:id="rId13"/>
    <p:sldId id="273" r:id="rId14"/>
    <p:sldId id="274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6" autoAdjust="0"/>
    <p:restoredTop sz="94660"/>
  </p:normalViewPr>
  <p:slideViewPr>
    <p:cSldViewPr snapToGrid="0">
      <p:cViewPr varScale="1">
        <p:scale>
          <a:sx n="54" d="100"/>
          <a:sy n="54" d="100"/>
        </p:scale>
        <p:origin x="11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E2AF2-B06F-46D3-B49D-630A6D0C81D4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0F424-BAD3-4E24-98B7-BC31E013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88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In SMART notebook</a:t>
            </a:r>
          </a:p>
        </p:txBody>
      </p:sp>
    </p:spTree>
    <p:extLst>
      <p:ext uri="{BB962C8B-B14F-4D97-AF65-F5344CB8AC3E}">
        <p14:creationId xmlns:p14="http://schemas.microsoft.com/office/powerpoint/2010/main" val="389362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483D-B120-451E-BA8F-726E1EA9C78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30A6-04ED-4F01-AE53-5A20AA242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5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483D-B120-451E-BA8F-726E1EA9C78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30A6-04ED-4F01-AE53-5A20AA242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483D-B120-451E-BA8F-726E1EA9C78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30A6-04ED-4F01-AE53-5A20AA242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89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985324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892969" y="892969"/>
            <a:ext cx="10406063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597519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506140" y="446485"/>
            <a:ext cx="9167813" cy="41612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190625" y="5759649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5939364" y="6500813"/>
            <a:ext cx="301366" cy="297389"/>
          </a:xfrm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0555074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190625" y="2268141"/>
            <a:ext cx="9810750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9271870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298406" y="446484"/>
            <a:ext cx="5000625" cy="5786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892969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892969" y="3348633"/>
            <a:ext cx="5000625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935142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1435220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3746354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298406" y="1830586"/>
            <a:ext cx="5000625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892969" y="1830586"/>
            <a:ext cx="5000625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6939245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483D-B120-451E-BA8F-726E1EA9C78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30A6-04ED-4F01-AE53-5A20AA242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44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892969" y="892969"/>
            <a:ext cx="10406063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9507580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298406" y="3580805"/>
            <a:ext cx="5000625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304236" y="625078"/>
            <a:ext cx="5000626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892969" y="625078"/>
            <a:ext cx="5000625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3030188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190625" y="4473774"/>
            <a:ext cx="9810750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190625" y="2984579"/>
            <a:ext cx="9810750" cy="51379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72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2625586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1437739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1000730" y="2728185"/>
            <a:ext cx="10190542" cy="1289844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1190625" y="1821656"/>
            <a:ext cx="9810750" cy="90652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0" algn="ctr">
              <a:spcBef>
                <a:spcPts val="0"/>
              </a:spcBef>
              <a:buSzTx/>
              <a:buNone/>
              <a:defRPr sz="2250"/>
            </a:lvl2pPr>
            <a:lvl3pPr marL="0" indent="0" algn="ctr">
              <a:spcBef>
                <a:spcPts val="0"/>
              </a:spcBef>
              <a:buSzTx/>
              <a:buNone/>
              <a:defRPr sz="2250"/>
            </a:lvl3pPr>
            <a:lvl4pPr marL="0" indent="0" algn="ctr">
              <a:spcBef>
                <a:spcPts val="0"/>
              </a:spcBef>
              <a:buSzTx/>
              <a:buNone/>
              <a:defRPr sz="2250"/>
            </a:lvl4pPr>
            <a:lvl5pPr marL="0" indent="0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8737599" y="6204130"/>
            <a:ext cx="2844801" cy="304438"/>
          </a:xfrm>
          <a:prstGeom prst="rect">
            <a:avLst/>
          </a:prstGeom>
        </p:spPr>
        <p:txBody>
          <a:bodyPr wrap="square" lIns="65022" tIns="65022" rIns="65022" bIns="65022" anchor="ctr"/>
          <a:lstStyle>
            <a:lvl1pPr algn="r" defTabSz="642915">
              <a:defRPr sz="11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fld id="{86CB4B4D-7CA3-9044-876B-883B54F8677D}" type="slidenum">
              <a:rPr lang="en-US" kern="0" smtClean="0"/>
              <a:pPr hangingPunct="0"/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6866471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arning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sz="half" idx="1"/>
          </p:nvPr>
        </p:nvSpPr>
        <p:spPr>
          <a:xfrm>
            <a:off x="892969" y="1830586"/>
            <a:ext cx="5000625" cy="502741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2250"/>
              </a:spcBef>
              <a:buSzTx/>
              <a:buNone/>
              <a:defRPr sz="1969"/>
            </a:lvl1pPr>
            <a:lvl2pPr marL="525840" indent="-347253">
              <a:spcBef>
                <a:spcPts val="2250"/>
              </a:spcBef>
              <a:buSzPct val="100000"/>
              <a:buAutoNum type="arabicPeriod"/>
              <a:defRPr sz="1969"/>
            </a:lvl2pPr>
            <a:lvl3pPr marL="436546" indent="-347253">
              <a:spcBef>
                <a:spcPts val="2250"/>
              </a:spcBef>
              <a:buSzPct val="100000"/>
              <a:buAutoNum type="arabicPeriod"/>
              <a:defRPr sz="1969"/>
            </a:lvl3pPr>
            <a:lvl4pPr marL="1686658" indent="-347253">
              <a:spcBef>
                <a:spcPts val="2250"/>
              </a:spcBef>
              <a:buSzPct val="100000"/>
              <a:buAutoNum type="arabicPeriod"/>
              <a:defRPr sz="1969"/>
            </a:lvl4pPr>
            <a:lvl5pPr marL="2133127" indent="-347253">
              <a:spcBef>
                <a:spcPts val="2250"/>
              </a:spcBef>
              <a:buSzPct val="100000"/>
              <a:buAutoNum type="arabicPeriod"/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xfrm>
            <a:off x="8737599" y="6204130"/>
            <a:ext cx="2844801" cy="304438"/>
          </a:xfrm>
          <a:prstGeom prst="rect">
            <a:avLst/>
          </a:prstGeom>
        </p:spPr>
        <p:txBody>
          <a:bodyPr wrap="square" lIns="65022" tIns="65022" rIns="65022" bIns="65022" anchor="ctr"/>
          <a:lstStyle>
            <a:lvl1pPr algn="r" defTabSz="642915">
              <a:defRPr sz="11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fld id="{86CB4B4D-7CA3-9044-876B-883B54F8677D}" type="slidenum">
              <a:rPr lang="en-US" kern="0" smtClean="0"/>
              <a:pPr hangingPunct="0"/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22621983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609598" y="92075"/>
            <a:ext cx="10972804" cy="1508126"/>
          </a:xfrm>
          <a:prstGeom prst="rect">
            <a:avLst/>
          </a:prstGeom>
        </p:spPr>
        <p:txBody>
          <a:bodyPr lIns="65022" tIns="65022" rIns="65022" bIns="65022">
            <a:noAutofit/>
          </a:bodyPr>
          <a:lstStyle>
            <a:lvl1pPr defTabSz="642915">
              <a:defRPr sz="4359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609598" y="1600199"/>
            <a:ext cx="10972804" cy="5257803"/>
          </a:xfrm>
          <a:prstGeom prst="rect">
            <a:avLst/>
          </a:prstGeom>
        </p:spPr>
        <p:txBody>
          <a:bodyPr lIns="65022" tIns="65022" rIns="65022" bIns="65022" anchor="t">
            <a:noAutofit/>
          </a:bodyPr>
          <a:lstStyle>
            <a:lvl1pPr marL="331503" indent="-331503" defTabSz="642915">
              <a:spcBef>
                <a:spcPts val="492"/>
              </a:spcBef>
              <a:buSzPct val="100000"/>
              <a:buFont typeface="Arial"/>
              <a:defRPr sz="3094">
                <a:latin typeface="Calibri"/>
                <a:ea typeface="Calibri"/>
                <a:cs typeface="Calibri"/>
                <a:sym typeface="Calibri"/>
              </a:defRPr>
            </a:lvl1pPr>
            <a:lvl2pPr marL="637173" indent="-315716" defTabSz="642915">
              <a:spcBef>
                <a:spcPts val="492"/>
              </a:spcBef>
              <a:buSzPct val="100000"/>
              <a:buFont typeface="Arial"/>
              <a:buChar char="–"/>
              <a:defRPr sz="3094">
                <a:latin typeface="Calibri"/>
                <a:ea typeface="Calibri"/>
                <a:cs typeface="Calibri"/>
                <a:sym typeface="Calibri"/>
              </a:defRPr>
            </a:lvl2pPr>
            <a:lvl3pPr indent="-294669" defTabSz="642915">
              <a:spcBef>
                <a:spcPts val="492"/>
              </a:spcBef>
              <a:buSzPct val="100000"/>
              <a:buFont typeface="Arial"/>
              <a:defRPr sz="3094">
                <a:latin typeface="Calibri"/>
                <a:ea typeface="Calibri"/>
                <a:cs typeface="Calibri"/>
                <a:sym typeface="Calibri"/>
              </a:defRPr>
            </a:lvl3pPr>
            <a:lvl4pPr marL="1317975" indent="-353602" defTabSz="642915">
              <a:spcBef>
                <a:spcPts val="492"/>
              </a:spcBef>
              <a:buSzPct val="100000"/>
              <a:buFont typeface="Arial"/>
              <a:buChar char="–"/>
              <a:defRPr sz="3094">
                <a:latin typeface="Calibri"/>
                <a:ea typeface="Calibri"/>
                <a:cs typeface="Calibri"/>
                <a:sym typeface="Calibri"/>
              </a:defRPr>
            </a:lvl4pPr>
            <a:lvl5pPr marL="1639432" indent="-353603" defTabSz="642915">
              <a:spcBef>
                <a:spcPts val="492"/>
              </a:spcBef>
              <a:buSzPct val="100000"/>
              <a:buFont typeface="Arial"/>
              <a:buChar char="»"/>
              <a:defRPr sz="3094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8737599" y="6386692"/>
            <a:ext cx="2844803" cy="304438"/>
          </a:xfrm>
          <a:prstGeom prst="rect">
            <a:avLst/>
          </a:prstGeom>
        </p:spPr>
        <p:txBody>
          <a:bodyPr wrap="square" lIns="65022" tIns="65022" rIns="65022" bIns="65022" anchor="ctr"/>
          <a:lstStyle>
            <a:lvl1pPr algn="r" defTabSz="642915">
              <a:defRPr sz="11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fld id="{86CB4B4D-7CA3-9044-876B-883B54F8677D}" type="slidenum">
              <a:rPr lang="en-US" kern="0" smtClean="0"/>
              <a:pPr hangingPunct="0"/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408405718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hape 146"/>
          <p:cNvSpPr>
            <a:spLocks noGrp="1"/>
          </p:cNvSpPr>
          <p:nvPr>
            <p:ph type="sldNum" sz="quarter" idx="2"/>
          </p:nvPr>
        </p:nvSpPr>
        <p:spPr>
          <a:xfrm>
            <a:off x="8737599" y="6204130"/>
            <a:ext cx="2844801" cy="304438"/>
          </a:xfrm>
          <a:prstGeom prst="rect">
            <a:avLst/>
          </a:prstGeom>
        </p:spPr>
        <p:txBody>
          <a:bodyPr wrap="square" lIns="65022" tIns="65022" rIns="65022" bIns="65022" anchor="ctr"/>
          <a:lstStyle>
            <a:lvl1pPr algn="r" defTabSz="642915">
              <a:defRPr sz="11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fld id="{86CB4B4D-7CA3-9044-876B-883B54F8677D}" type="slidenum">
              <a:rPr lang="en-US" kern="0" smtClean="0"/>
              <a:pPr hangingPunct="0"/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85680594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xfrm>
            <a:off x="8737599" y="6204130"/>
            <a:ext cx="2844801" cy="304438"/>
          </a:xfrm>
          <a:prstGeom prst="rect">
            <a:avLst/>
          </a:prstGeom>
        </p:spPr>
        <p:txBody>
          <a:bodyPr wrap="square" lIns="65022" tIns="65022" rIns="65022" bIns="65022" anchor="ctr"/>
          <a:lstStyle>
            <a:lvl1pPr algn="r" defTabSz="642915">
              <a:defRPr sz="11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fld id="{86CB4B4D-7CA3-9044-876B-883B54F8677D}" type="slidenum">
              <a:rPr lang="en-US" kern="0" smtClean="0"/>
              <a:pPr hangingPunct="0"/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582137157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xfrm>
            <a:off x="8737599" y="6204130"/>
            <a:ext cx="2844801" cy="304438"/>
          </a:xfrm>
          <a:prstGeom prst="rect">
            <a:avLst/>
          </a:prstGeom>
        </p:spPr>
        <p:txBody>
          <a:bodyPr wrap="square" lIns="65022" tIns="65022" rIns="65022" bIns="65022" anchor="ctr"/>
          <a:lstStyle>
            <a:lvl1pPr algn="r" defTabSz="642915">
              <a:defRPr sz="11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fld id="{86CB4B4D-7CA3-9044-876B-883B54F8677D}" type="slidenum">
              <a:rPr lang="en-US" kern="0" smtClean="0"/>
              <a:pPr hangingPunct="0"/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9397024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483D-B120-451E-BA8F-726E1EA9C78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30A6-04ED-4F01-AE53-5A20AA242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45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8737599" y="6204130"/>
            <a:ext cx="2844801" cy="304438"/>
          </a:xfrm>
          <a:prstGeom prst="rect">
            <a:avLst/>
          </a:prstGeom>
        </p:spPr>
        <p:txBody>
          <a:bodyPr wrap="square" lIns="65022" tIns="65022" rIns="65022" bIns="65022" anchor="ctr"/>
          <a:lstStyle>
            <a:lvl1pPr algn="r" defTabSz="642915">
              <a:defRPr sz="11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fld id="{86CB4B4D-7CA3-9044-876B-883B54F8677D}" type="slidenum">
              <a:rPr lang="en-US" kern="0" smtClean="0"/>
              <a:pPr hangingPunct="0"/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329193611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Shape 182"/>
          <p:cNvSpPr>
            <a:spLocks noGrp="1"/>
          </p:cNvSpPr>
          <p:nvPr>
            <p:ph type="sldNum" sz="quarter" idx="2"/>
          </p:nvPr>
        </p:nvSpPr>
        <p:spPr>
          <a:xfrm>
            <a:off x="8737599" y="6204130"/>
            <a:ext cx="2844801" cy="304438"/>
          </a:xfrm>
          <a:prstGeom prst="rect">
            <a:avLst/>
          </a:prstGeom>
        </p:spPr>
        <p:txBody>
          <a:bodyPr wrap="square" lIns="65022" tIns="65022" rIns="65022" bIns="65022" anchor="ctr"/>
          <a:lstStyle>
            <a:lvl1pPr algn="r" defTabSz="642915">
              <a:defRPr sz="11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fld id="{86CB4B4D-7CA3-9044-876B-883B54F8677D}" type="slidenum">
              <a:rPr lang="en-US" kern="0" smtClean="0"/>
              <a:pPr hangingPunct="0"/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04278968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1" name="Shape 191"/>
          <p:cNvSpPr>
            <a:spLocks noGrp="1"/>
          </p:cNvSpPr>
          <p:nvPr>
            <p:ph type="sldNum" sz="quarter" idx="2"/>
          </p:nvPr>
        </p:nvSpPr>
        <p:spPr>
          <a:xfrm>
            <a:off x="8737599" y="6204130"/>
            <a:ext cx="2844801" cy="304438"/>
          </a:xfrm>
          <a:prstGeom prst="rect">
            <a:avLst/>
          </a:prstGeom>
        </p:spPr>
        <p:txBody>
          <a:bodyPr wrap="square" lIns="65022" tIns="65022" rIns="65022" bIns="65022" anchor="ctr"/>
          <a:lstStyle>
            <a:lvl1pPr algn="r" defTabSz="642915">
              <a:defRPr sz="11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fld id="{86CB4B4D-7CA3-9044-876B-883B54F8677D}" type="slidenum">
              <a:rPr lang="en-US" kern="0" smtClean="0"/>
              <a:pPr hangingPunct="0"/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10862266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body" idx="1"/>
          </p:nvPr>
        </p:nvSpPr>
        <p:spPr>
          <a:xfrm>
            <a:off x="892969" y="892969"/>
            <a:ext cx="10406063" cy="5072063"/>
          </a:xfrm>
          <a:prstGeom prst="rect">
            <a:avLst/>
          </a:prstGeom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8737599" y="6204130"/>
            <a:ext cx="2844801" cy="304438"/>
          </a:xfrm>
          <a:prstGeom prst="rect">
            <a:avLst/>
          </a:prstGeom>
        </p:spPr>
        <p:txBody>
          <a:bodyPr wrap="square" lIns="65022" tIns="65022" rIns="65022" bIns="65022" anchor="ctr"/>
          <a:lstStyle>
            <a:lvl1pPr algn="r" defTabSz="642915">
              <a:defRPr sz="11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fld id="{86CB4B4D-7CA3-9044-876B-883B54F8677D}" type="slidenum">
              <a:rPr lang="en-US" kern="0" smtClean="0"/>
              <a:pPr hangingPunct="0"/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423608961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207" name="Shape 20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8" name="Shape 208"/>
          <p:cNvSpPr>
            <a:spLocks noGrp="1"/>
          </p:cNvSpPr>
          <p:nvPr>
            <p:ph type="sldNum" sz="quarter" idx="2"/>
          </p:nvPr>
        </p:nvSpPr>
        <p:spPr>
          <a:xfrm>
            <a:off x="8737599" y="6204130"/>
            <a:ext cx="2844801" cy="304438"/>
          </a:xfrm>
          <a:prstGeom prst="rect">
            <a:avLst/>
          </a:prstGeom>
        </p:spPr>
        <p:txBody>
          <a:bodyPr wrap="square" lIns="65022" tIns="65022" rIns="65022" bIns="65022" anchor="ctr"/>
          <a:lstStyle>
            <a:lvl1pPr algn="r" defTabSz="642915">
              <a:defRPr sz="11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fld id="{86CB4B4D-7CA3-9044-876B-883B54F8677D}" type="slidenum">
              <a:rPr lang="en-US" kern="0" smtClean="0"/>
              <a:pPr hangingPunct="0"/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89480650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7" name="Shape 217"/>
          <p:cNvSpPr>
            <a:spLocks noGrp="1"/>
          </p:cNvSpPr>
          <p:nvPr>
            <p:ph type="sldNum" sz="quarter" idx="2"/>
          </p:nvPr>
        </p:nvSpPr>
        <p:spPr>
          <a:xfrm>
            <a:off x="8737599" y="6204130"/>
            <a:ext cx="2844801" cy="304438"/>
          </a:xfrm>
          <a:prstGeom prst="rect">
            <a:avLst/>
          </a:prstGeom>
        </p:spPr>
        <p:txBody>
          <a:bodyPr wrap="square" lIns="65022" tIns="65022" rIns="65022" bIns="65022" anchor="ctr"/>
          <a:lstStyle>
            <a:lvl1pPr algn="r" defTabSz="642915">
              <a:defRPr sz="11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fld id="{86CB4B4D-7CA3-9044-876B-883B54F8677D}" type="slidenum">
              <a:rPr lang="en-US" kern="0" smtClean="0"/>
              <a:pPr hangingPunct="0"/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229361054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/>
          </p:cNvSpPr>
          <p:nvPr>
            <p:ph type="title"/>
          </p:nvPr>
        </p:nvSpPr>
        <p:spPr>
          <a:xfrm>
            <a:off x="609598" y="92075"/>
            <a:ext cx="10972804" cy="1508126"/>
          </a:xfrm>
          <a:prstGeom prst="rect">
            <a:avLst/>
          </a:prstGeom>
        </p:spPr>
        <p:txBody>
          <a:bodyPr lIns="65022" tIns="65022" rIns="65022" bIns="65022">
            <a:noAutofit/>
          </a:bodyPr>
          <a:lstStyle>
            <a:lvl1pPr defTabSz="642915">
              <a:defRPr sz="4359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25" name="Shape 225"/>
          <p:cNvSpPr>
            <a:spLocks noGrp="1"/>
          </p:cNvSpPr>
          <p:nvPr>
            <p:ph type="body" idx="1"/>
          </p:nvPr>
        </p:nvSpPr>
        <p:spPr>
          <a:xfrm>
            <a:off x="609598" y="1600199"/>
            <a:ext cx="10972804" cy="5257803"/>
          </a:xfrm>
          <a:prstGeom prst="rect">
            <a:avLst/>
          </a:prstGeom>
        </p:spPr>
        <p:txBody>
          <a:bodyPr lIns="65022" tIns="65022" rIns="65022" bIns="65022" anchor="t">
            <a:noAutofit/>
          </a:bodyPr>
          <a:lstStyle>
            <a:lvl1pPr marL="331503" indent="-331503" defTabSz="642915">
              <a:spcBef>
                <a:spcPts val="492"/>
              </a:spcBef>
              <a:buSzPct val="100000"/>
              <a:buFont typeface="Arial"/>
              <a:defRPr sz="3094">
                <a:latin typeface="Calibri"/>
                <a:ea typeface="Calibri"/>
                <a:cs typeface="Calibri"/>
                <a:sym typeface="Calibri"/>
              </a:defRPr>
            </a:lvl1pPr>
            <a:lvl2pPr marL="637173" indent="-315716" defTabSz="642915">
              <a:spcBef>
                <a:spcPts val="492"/>
              </a:spcBef>
              <a:buSzPct val="100000"/>
              <a:buFont typeface="Arial"/>
              <a:buChar char="–"/>
              <a:defRPr sz="3094">
                <a:latin typeface="Calibri"/>
                <a:ea typeface="Calibri"/>
                <a:cs typeface="Calibri"/>
                <a:sym typeface="Calibri"/>
              </a:defRPr>
            </a:lvl2pPr>
            <a:lvl3pPr indent="-294669" defTabSz="642915">
              <a:spcBef>
                <a:spcPts val="492"/>
              </a:spcBef>
              <a:buSzPct val="100000"/>
              <a:buFont typeface="Arial"/>
              <a:defRPr sz="3094">
                <a:latin typeface="Calibri"/>
                <a:ea typeface="Calibri"/>
                <a:cs typeface="Calibri"/>
                <a:sym typeface="Calibri"/>
              </a:defRPr>
            </a:lvl3pPr>
            <a:lvl4pPr marL="1317975" indent="-353602" defTabSz="642915">
              <a:spcBef>
                <a:spcPts val="492"/>
              </a:spcBef>
              <a:buSzPct val="100000"/>
              <a:buFont typeface="Arial"/>
              <a:buChar char="–"/>
              <a:defRPr sz="3094">
                <a:latin typeface="Calibri"/>
                <a:ea typeface="Calibri"/>
                <a:cs typeface="Calibri"/>
                <a:sym typeface="Calibri"/>
              </a:defRPr>
            </a:lvl4pPr>
            <a:lvl5pPr marL="1639432" indent="-353603" defTabSz="642915">
              <a:spcBef>
                <a:spcPts val="492"/>
              </a:spcBef>
              <a:buSzPct val="100000"/>
              <a:buFont typeface="Arial"/>
              <a:buChar char="»"/>
              <a:defRPr sz="3094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6" name="Shape 226"/>
          <p:cNvSpPr>
            <a:spLocks noGrp="1"/>
          </p:cNvSpPr>
          <p:nvPr>
            <p:ph type="sldNum" sz="quarter" idx="2"/>
          </p:nvPr>
        </p:nvSpPr>
        <p:spPr>
          <a:xfrm>
            <a:off x="8737599" y="6386692"/>
            <a:ext cx="2844803" cy="304438"/>
          </a:xfrm>
          <a:prstGeom prst="rect">
            <a:avLst/>
          </a:prstGeom>
        </p:spPr>
        <p:txBody>
          <a:bodyPr wrap="square" lIns="65022" tIns="65022" rIns="65022" bIns="65022" anchor="ctr"/>
          <a:lstStyle>
            <a:lvl1pPr algn="r" defTabSz="642915">
              <a:defRPr sz="11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fld id="{86CB4B4D-7CA3-9044-876B-883B54F8677D}" type="slidenum">
              <a:rPr lang="en-US" kern="0" smtClean="0"/>
              <a:pPr hangingPunct="0"/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901944918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234" name="Shape 2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5" name="Shape 235"/>
          <p:cNvSpPr>
            <a:spLocks noGrp="1"/>
          </p:cNvSpPr>
          <p:nvPr>
            <p:ph type="sldNum" sz="quarter" idx="2"/>
          </p:nvPr>
        </p:nvSpPr>
        <p:spPr>
          <a:xfrm>
            <a:off x="8737599" y="6204130"/>
            <a:ext cx="2844801" cy="304438"/>
          </a:xfrm>
          <a:prstGeom prst="rect">
            <a:avLst/>
          </a:prstGeom>
        </p:spPr>
        <p:txBody>
          <a:bodyPr wrap="square" lIns="65022" tIns="65022" rIns="65022" bIns="65022" anchor="ctr"/>
          <a:lstStyle>
            <a:lvl1pPr algn="r" defTabSz="642915">
              <a:defRPr sz="11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fld id="{86CB4B4D-7CA3-9044-876B-883B54F8677D}" type="slidenum">
              <a:rPr lang="en-US" kern="0" smtClean="0"/>
              <a:pPr hangingPunct="0"/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664318215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483D-B120-451E-BA8F-726E1EA9C78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30A6-04ED-4F01-AE53-5A20AA242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483D-B120-451E-BA8F-726E1EA9C78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30A6-04ED-4F01-AE53-5A20AA242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1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483D-B120-451E-BA8F-726E1EA9C78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30A6-04ED-4F01-AE53-5A20AA242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4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483D-B120-451E-BA8F-726E1EA9C78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30A6-04ED-4F01-AE53-5A20AA242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8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483D-B120-451E-BA8F-726E1EA9C78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30A6-04ED-4F01-AE53-5A20AA242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6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483D-B120-451E-BA8F-726E1EA9C78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30A6-04ED-4F01-AE53-5A20AA242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8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483D-B120-451E-BA8F-726E1EA9C78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30A6-04ED-4F01-AE53-5A20AA242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0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0483D-B120-451E-BA8F-726E1EA9C78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A30A6-04ED-4F01-AE53-5A20AA242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2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2" r:id="rId12"/>
    <p:sldLayoutId id="214748371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92969" y="312539"/>
            <a:ext cx="10406063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92969" y="1830586"/>
            <a:ext cx="10406063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939364" y="6505278"/>
            <a:ext cx="301366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66"/>
            </a:lvl1pPr>
          </a:lstStyle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6007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711" r:id="rId25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15539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 b="1" dirty="0" smtClean="0"/>
              <a:t>Macromolecules</a:t>
            </a:r>
            <a:endParaRPr lang="en-US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Part II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2250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2209800" y="685799"/>
            <a:ext cx="7772401" cy="11430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defTabSz="868680">
              <a:defRPr sz="9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6750"/>
              <a:t>Nucleic acids</a:t>
            </a:r>
          </a:p>
        </p:txBody>
      </p:sp>
      <p:sp>
        <p:nvSpPr>
          <p:cNvPr id="80" name="Shape 80"/>
          <p:cNvSpPr/>
          <p:nvPr/>
        </p:nvSpPr>
        <p:spPr>
          <a:xfrm>
            <a:off x="2133599" y="2371724"/>
            <a:ext cx="7924802" cy="1909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algn="ctr" defTabSz="642915" hangingPunct="0">
              <a:spcBef>
                <a:spcPts val="1687"/>
              </a:spcBef>
              <a:defRPr sz="1800"/>
            </a:pPr>
            <a:r>
              <a:rPr sz="3937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nucleic acids in food are not considered a substance that the body uses to gain energy.</a:t>
            </a:r>
            <a:r>
              <a:rPr sz="3516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6399628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5486399" y="-807766"/>
            <a:ext cx="5181602" cy="3810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3094"/>
              <a:t>Look at the label to the left.  3 of the 4 macromolecules can be found in foods.  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5562599" y="1788432"/>
            <a:ext cx="5029201" cy="17526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31449" indent="-231449" defTabSz="617197">
              <a:buNone/>
              <a:defRPr sz="1800"/>
            </a:pPr>
            <a:r>
              <a:rPr sz="2953">
                <a:latin typeface="Times New Roman"/>
                <a:ea typeface="Times New Roman"/>
                <a:cs typeface="Times New Roman"/>
                <a:sym typeface="Times New Roman"/>
              </a:rPr>
              <a:t>The 3 biochemical molecules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31449" indent="-231449" defTabSz="617197">
              <a:buNone/>
              <a:defRPr sz="1800"/>
            </a:pPr>
            <a:r>
              <a:rPr sz="2953">
                <a:latin typeface="Times New Roman"/>
                <a:ea typeface="Times New Roman"/>
                <a:cs typeface="Times New Roman"/>
                <a:sym typeface="Times New Roman"/>
              </a:rPr>
              <a:t>found on a nutrition label are:</a:t>
            </a:r>
          </a:p>
        </p:txBody>
      </p:sp>
      <p:pic>
        <p:nvPicPr>
          <p:cNvPr id="84" name="image15.jpeg" descr="milk nutrition label.jpg                                       00023A67newbie                         ABA78158: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3999" y="-1"/>
            <a:ext cx="3609977" cy="6705603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/>
        </p:nvSpPr>
        <p:spPr>
          <a:xfrm>
            <a:off x="5333999" y="3332162"/>
            <a:ext cx="5052663" cy="2755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/>
          <a:p>
            <a:pPr lvl="1" indent="321457" defTabSz="642915">
              <a:spcBef>
                <a:spcPts val="492"/>
              </a:spcBef>
              <a:defRPr sz="1800"/>
            </a:pPr>
            <a:r>
              <a:rPr sz="3094">
                <a:latin typeface="Times"/>
                <a:ea typeface="Times"/>
                <a:cs typeface="Times"/>
                <a:sym typeface="Times"/>
              </a:rPr>
              <a:t>1____________________</a:t>
            </a:r>
            <a:endParaRPr sz="3937" b="1">
              <a:latin typeface="Techno"/>
              <a:ea typeface="Techno"/>
              <a:cs typeface="Techno"/>
              <a:sym typeface="Techno"/>
            </a:endParaRPr>
          </a:p>
          <a:p>
            <a:pPr lvl="1" indent="321457" defTabSz="642915">
              <a:spcBef>
                <a:spcPts val="633"/>
              </a:spcBef>
              <a:defRPr sz="1800"/>
            </a:pPr>
            <a:endParaRPr sz="3094" b="1">
              <a:latin typeface="Times"/>
              <a:ea typeface="Times"/>
              <a:cs typeface="Times"/>
              <a:sym typeface="Times"/>
            </a:endParaRPr>
          </a:p>
          <a:p>
            <a:pPr lvl="1" indent="321457" defTabSz="642915">
              <a:spcBef>
                <a:spcPts val="492"/>
              </a:spcBef>
              <a:defRPr sz="1800"/>
            </a:pPr>
            <a:r>
              <a:rPr sz="3094">
                <a:latin typeface="Times"/>
                <a:ea typeface="Times"/>
                <a:cs typeface="Times"/>
                <a:sym typeface="Times"/>
              </a:rPr>
              <a:t>2____________________</a:t>
            </a:r>
            <a:endParaRPr sz="3937" b="1">
              <a:latin typeface="Techno"/>
              <a:ea typeface="Techno"/>
              <a:cs typeface="Techno"/>
              <a:sym typeface="Techno"/>
            </a:endParaRPr>
          </a:p>
          <a:p>
            <a:pPr lvl="1" indent="321457" defTabSz="642915">
              <a:spcBef>
                <a:spcPts val="633"/>
              </a:spcBef>
              <a:defRPr sz="1800"/>
            </a:pPr>
            <a:endParaRPr sz="3094" b="1">
              <a:latin typeface="Times"/>
              <a:ea typeface="Times"/>
              <a:cs typeface="Times"/>
              <a:sym typeface="Times"/>
            </a:endParaRPr>
          </a:p>
          <a:p>
            <a:pPr lvl="1" indent="321457" defTabSz="642915">
              <a:spcBef>
                <a:spcPts val="492"/>
              </a:spcBef>
              <a:defRPr sz="1800"/>
            </a:pPr>
            <a:r>
              <a:rPr sz="3094">
                <a:latin typeface="Times"/>
                <a:ea typeface="Times"/>
                <a:cs typeface="Times"/>
                <a:sym typeface="Times"/>
              </a:rPr>
              <a:t>3____________________</a:t>
            </a:r>
          </a:p>
        </p:txBody>
      </p:sp>
      <p:sp>
        <p:nvSpPr>
          <p:cNvPr id="86" name="Shape 86"/>
          <p:cNvSpPr/>
          <p:nvPr/>
        </p:nvSpPr>
        <p:spPr>
          <a:xfrm>
            <a:off x="8077200" y="3537867"/>
            <a:ext cx="1700143" cy="287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lvl1pPr algn="l" defTabSz="914400">
              <a:defRPr sz="1800" b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b="0"/>
            </a:pPr>
            <a:r>
              <a:rPr sz="1266"/>
              <a:t>(0 grams in this product)</a:t>
            </a:r>
          </a:p>
        </p:txBody>
      </p:sp>
      <p:sp>
        <p:nvSpPr>
          <p:cNvPr id="87" name="Shape 87"/>
          <p:cNvSpPr/>
          <p:nvPr/>
        </p:nvSpPr>
        <p:spPr>
          <a:xfrm>
            <a:off x="8053388" y="4610099"/>
            <a:ext cx="1781896" cy="287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lvl1pPr algn="l" defTabSz="914400">
              <a:defRPr sz="1800" b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b="0"/>
            </a:pPr>
            <a:r>
              <a:rPr sz="1266"/>
              <a:t>(13 grams in this product)</a:t>
            </a:r>
          </a:p>
        </p:txBody>
      </p:sp>
      <p:sp>
        <p:nvSpPr>
          <p:cNvPr id="88" name="Shape 88"/>
          <p:cNvSpPr/>
          <p:nvPr/>
        </p:nvSpPr>
        <p:spPr>
          <a:xfrm>
            <a:off x="8133755" y="5638800"/>
            <a:ext cx="1700143" cy="287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lvl1pPr algn="l" defTabSz="914400">
              <a:defRPr sz="1800" b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b="0"/>
            </a:pPr>
            <a:r>
              <a:rPr sz="1266"/>
              <a:t>(9 grams in this product)</a:t>
            </a:r>
          </a:p>
        </p:txBody>
      </p:sp>
      <p:sp>
        <p:nvSpPr>
          <p:cNvPr id="89" name="Shape 89"/>
          <p:cNvSpPr/>
          <p:nvPr/>
        </p:nvSpPr>
        <p:spPr>
          <a:xfrm>
            <a:off x="6400799" y="3124199"/>
            <a:ext cx="914401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defTabSz="697321">
              <a:defRPr sz="5766">
                <a:ln w="7795">
                  <a:solidFill>
                    <a:srgbClr val="CC99FF"/>
                  </a:solidFill>
                </a:ln>
                <a:solidFill>
                  <a:srgbClr val="9900CC"/>
                </a:solidFill>
                <a:effectLst>
                  <a:outerShdw blurRad="11811" dist="41090" dir="2700000" rotWithShape="0">
                    <a:srgbClr val="9999FF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4054"/>
              <a:t>FAT</a:t>
            </a:r>
          </a:p>
        </p:txBody>
      </p:sp>
      <p:sp>
        <p:nvSpPr>
          <p:cNvPr id="90" name="Shape 90"/>
          <p:cNvSpPr/>
          <p:nvPr/>
        </p:nvSpPr>
        <p:spPr>
          <a:xfrm>
            <a:off x="6068441" y="4114800"/>
            <a:ext cx="1942085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defTabSz="384047">
              <a:defRPr sz="3500">
                <a:ln w="2351">
                  <a:solidFill>
                    <a:srgbClr val="CC99FF"/>
                  </a:solidFill>
                </a:ln>
                <a:solidFill>
                  <a:srgbClr val="9900CC"/>
                </a:solidFill>
                <a:effectLst>
                  <a:outerShdw blurRad="12700" dist="22630" dir="2700000" rotWithShape="0">
                    <a:srgbClr val="9999FF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2461"/>
              <a:t>Carbohydrates</a:t>
            </a:r>
          </a:p>
        </p:txBody>
      </p:sp>
      <p:sp>
        <p:nvSpPr>
          <p:cNvPr id="91" name="Shape 91"/>
          <p:cNvSpPr/>
          <p:nvPr/>
        </p:nvSpPr>
        <p:spPr>
          <a:xfrm>
            <a:off x="6248399" y="5257800"/>
            <a:ext cx="1295402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defTabSz="505571">
              <a:defRPr sz="4559">
                <a:ln w="4075">
                  <a:solidFill>
                    <a:srgbClr val="CC99FF"/>
                  </a:solidFill>
                </a:ln>
                <a:solidFill>
                  <a:srgbClr val="9900CC"/>
                </a:solidFill>
                <a:effectLst>
                  <a:outerShdw blurRad="12319" dist="29790" dir="2700000" rotWithShape="0">
                    <a:srgbClr val="9999FF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3205"/>
              <a:t>Protein</a:t>
            </a:r>
          </a:p>
        </p:txBody>
      </p:sp>
    </p:spTree>
    <p:extLst>
      <p:ext uri="{BB962C8B-B14F-4D97-AF65-F5344CB8AC3E}">
        <p14:creationId xmlns:p14="http://schemas.microsoft.com/office/powerpoint/2010/main" val="391243406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 advAuto="0"/>
      <p:bldP spid="90" grpId="0" animBg="1" advAuto="0"/>
      <p:bldP spid="91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2241727" y="364285"/>
            <a:ext cx="8686802" cy="11430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05255">
              <a:defRPr sz="6700" b="1"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b="0" i="0"/>
            </a:pPr>
            <a:r>
              <a:rPr sz="4711"/>
              <a:t>How to read nutrition labels…</a:t>
            </a:r>
          </a:p>
        </p:txBody>
      </p:sp>
      <p:pic>
        <p:nvPicPr>
          <p:cNvPr id="94" name="image16.png"/>
          <p:cNvPicPr/>
          <p:nvPr/>
        </p:nvPicPr>
        <p:blipFill>
          <a:blip r:embed="rId3">
            <a:extLst/>
          </a:blip>
          <a:srcRect l="22710" t="8068" b="6395"/>
          <a:stretch>
            <a:fillRect/>
          </a:stretch>
        </p:blipFill>
        <p:spPr>
          <a:xfrm>
            <a:off x="3429000" y="1752600"/>
            <a:ext cx="5505451" cy="476408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833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1981199" y="274638"/>
            <a:ext cx="8229603" cy="11430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4359"/>
              <a:t>Food #1</a:t>
            </a:r>
          </a:p>
        </p:txBody>
      </p:sp>
      <p:pic>
        <p:nvPicPr>
          <p:cNvPr id="99" name="image1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600" y="380999"/>
            <a:ext cx="4114801" cy="5949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18.jpeg" descr="http://4.bp.blogspot.com/-tD4EaRK2guk/TYdNJGXeueI/AAAAAAAAABc/0IqmBk2ToUw/s1600/big%2Bmac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6000" y="3429000"/>
            <a:ext cx="4191000" cy="2828926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/>
        </p:nvSpPr>
        <p:spPr>
          <a:xfrm>
            <a:off x="7264344" y="2743199"/>
            <a:ext cx="3102770" cy="914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lvl1pPr defTabSz="914400">
              <a:defRPr sz="7600" cap="all">
                <a:solidFill>
                  <a:srgbClr val="F4680B"/>
                </a:solidFill>
                <a:effectLst>
                  <a:outerShdw blurRad="25400" dist="12700" dir="5400000" rotWithShape="0">
                    <a:srgbClr val="FF6600">
                      <a:alpha val="6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  <a:effectLst/>
              </a:defRPr>
            </a:pPr>
            <a:r>
              <a:rPr sz="5344"/>
              <a:t>BIG maC!</a:t>
            </a:r>
          </a:p>
        </p:txBody>
      </p:sp>
    </p:spTree>
    <p:extLst>
      <p:ext uri="{BB962C8B-B14F-4D97-AF65-F5344CB8AC3E}">
        <p14:creationId xmlns:p14="http://schemas.microsoft.com/office/powerpoint/2010/main" val="176285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 advAuto="0"/>
      <p:bldP spid="101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2259105" y="493058"/>
            <a:ext cx="8229602" cy="111125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4359"/>
              <a:t>Food Sample #2</a:t>
            </a:r>
          </a:p>
        </p:txBody>
      </p:sp>
      <p:pic>
        <p:nvPicPr>
          <p:cNvPr id="104" name="image19.png" descr="http://quitehealthy.com/nutrition-facts/food-labels/labelL378811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0" y="228600"/>
            <a:ext cx="3886201" cy="6373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20.jpeg" descr="http://thehealthreportertv.files.wordpress.com/2009/08/clif-bar-crunchy-peanut-butter3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91399" y="2133599"/>
            <a:ext cx="2393951" cy="408146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8081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xfrm>
            <a:off x="5819752" y="274638"/>
            <a:ext cx="4391050" cy="11430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4359"/>
              <a:t>Food Sample #3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xfrm>
            <a:off x="1981199" y="1600199"/>
            <a:ext cx="8229603" cy="45259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endParaRPr/>
          </a:p>
        </p:txBody>
      </p:sp>
      <p:pic>
        <p:nvPicPr>
          <p:cNvPr id="109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0" y="381000"/>
            <a:ext cx="3743326" cy="5857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age2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599" y="1828800"/>
            <a:ext cx="2295526" cy="24288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8713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2077306" y="1209848"/>
            <a:ext cx="4393616" cy="564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defTabSz="303956">
              <a:defRPr sz="1800"/>
            </a:pPr>
            <a:r>
              <a:rPr sz="3094">
                <a:solidFill>
                  <a:srgbClr val="EC5D5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3 of the 4 biological macromolecules are found in food? </a:t>
            </a:r>
          </a:p>
          <a:p>
            <a:pPr defTabSz="303956">
              <a:defRPr sz="1800"/>
            </a:pPr>
            <a:endParaRPr sz="3094">
              <a:solidFill>
                <a:srgbClr val="EC5D5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303956">
              <a:defRPr sz="1800"/>
            </a:pPr>
            <a:endParaRPr sz="3094">
              <a:solidFill>
                <a:srgbClr val="EC5D5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303956">
              <a:defRPr sz="1800"/>
            </a:pPr>
            <a:r>
              <a:rPr sz="3094">
                <a:solidFill>
                  <a:srgbClr val="EC5D5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 a function for each of the 4 biological macromolecules.</a:t>
            </a:r>
          </a:p>
        </p:txBody>
      </p:sp>
      <p:pic>
        <p:nvPicPr>
          <p:cNvPr id="113" name="image16.png"/>
          <p:cNvPicPr/>
          <p:nvPr/>
        </p:nvPicPr>
        <p:blipFill>
          <a:blip r:embed="rId2">
            <a:extLst/>
          </a:blip>
          <a:srcRect l="22710" t="8068" b="6396"/>
          <a:stretch>
            <a:fillRect/>
          </a:stretch>
        </p:blipFill>
        <p:spPr>
          <a:xfrm>
            <a:off x="6310312" y="1553765"/>
            <a:ext cx="4357688" cy="4286251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Shape 114"/>
          <p:cNvSpPr/>
          <p:nvPr/>
        </p:nvSpPr>
        <p:spPr>
          <a:xfrm>
            <a:off x="8676299" y="3487783"/>
            <a:ext cx="1298950" cy="195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43" y="4320"/>
                </a:moveTo>
                <a:lnTo>
                  <a:pt x="19543" y="3938"/>
                </a:lnTo>
                <a:lnTo>
                  <a:pt x="19447" y="3537"/>
                </a:lnTo>
                <a:lnTo>
                  <a:pt x="19271" y="3172"/>
                </a:lnTo>
                <a:lnTo>
                  <a:pt x="18733" y="2724"/>
                </a:lnTo>
                <a:lnTo>
                  <a:pt x="18222" y="2271"/>
                </a:lnTo>
                <a:lnTo>
                  <a:pt x="17727" y="2182"/>
                </a:lnTo>
                <a:lnTo>
                  <a:pt x="17269" y="2164"/>
                </a:lnTo>
                <a:lnTo>
                  <a:pt x="16772" y="2161"/>
                </a:lnTo>
                <a:lnTo>
                  <a:pt x="16351" y="2160"/>
                </a:lnTo>
                <a:lnTo>
                  <a:pt x="15840" y="2160"/>
                </a:lnTo>
                <a:lnTo>
                  <a:pt x="15367" y="2240"/>
                </a:lnTo>
                <a:lnTo>
                  <a:pt x="14916" y="2655"/>
                </a:lnTo>
                <a:lnTo>
                  <a:pt x="14465" y="2813"/>
                </a:lnTo>
                <a:lnTo>
                  <a:pt x="13966" y="2860"/>
                </a:lnTo>
                <a:lnTo>
                  <a:pt x="13496" y="2954"/>
                </a:lnTo>
                <a:lnTo>
                  <a:pt x="12991" y="3373"/>
                </a:lnTo>
                <a:lnTo>
                  <a:pt x="12531" y="3533"/>
                </a:lnTo>
                <a:lnTo>
                  <a:pt x="12077" y="3580"/>
                </a:lnTo>
                <a:lnTo>
                  <a:pt x="11577" y="3594"/>
                </a:lnTo>
                <a:lnTo>
                  <a:pt x="11106" y="3598"/>
                </a:lnTo>
                <a:lnTo>
                  <a:pt x="10602" y="3600"/>
                </a:lnTo>
                <a:lnTo>
                  <a:pt x="10129" y="3600"/>
                </a:lnTo>
                <a:lnTo>
                  <a:pt x="9613" y="3600"/>
                </a:lnTo>
                <a:lnTo>
                  <a:pt x="9089" y="3600"/>
                </a:lnTo>
                <a:lnTo>
                  <a:pt x="8611" y="3680"/>
                </a:lnTo>
                <a:lnTo>
                  <a:pt x="8105" y="4095"/>
                </a:lnTo>
                <a:lnTo>
                  <a:pt x="7632" y="4253"/>
                </a:lnTo>
                <a:lnTo>
                  <a:pt x="7127" y="4300"/>
                </a:lnTo>
                <a:lnTo>
                  <a:pt x="6654" y="4314"/>
                </a:lnTo>
                <a:lnTo>
                  <a:pt x="6161" y="4318"/>
                </a:lnTo>
                <a:lnTo>
                  <a:pt x="5751" y="4319"/>
                </a:lnTo>
                <a:lnTo>
                  <a:pt x="5270" y="4400"/>
                </a:lnTo>
                <a:lnTo>
                  <a:pt x="4817" y="4815"/>
                </a:lnTo>
                <a:lnTo>
                  <a:pt x="4389" y="4973"/>
                </a:lnTo>
                <a:lnTo>
                  <a:pt x="3881" y="5027"/>
                </a:lnTo>
                <a:lnTo>
                  <a:pt x="3378" y="5420"/>
                </a:lnTo>
                <a:lnTo>
                  <a:pt x="2867" y="6041"/>
                </a:lnTo>
                <a:lnTo>
                  <a:pt x="2372" y="6732"/>
                </a:lnTo>
                <a:lnTo>
                  <a:pt x="1859" y="7268"/>
                </a:lnTo>
                <a:lnTo>
                  <a:pt x="1357" y="8810"/>
                </a:lnTo>
                <a:lnTo>
                  <a:pt x="888" y="10071"/>
                </a:lnTo>
                <a:lnTo>
                  <a:pt x="462" y="11519"/>
                </a:lnTo>
                <a:lnTo>
                  <a:pt x="371" y="12080"/>
                </a:lnTo>
                <a:lnTo>
                  <a:pt x="42" y="14940"/>
                </a:lnTo>
                <a:lnTo>
                  <a:pt x="0" y="16697"/>
                </a:lnTo>
                <a:lnTo>
                  <a:pt x="29" y="17235"/>
                </a:lnTo>
                <a:lnTo>
                  <a:pt x="249" y="18958"/>
                </a:lnTo>
                <a:lnTo>
                  <a:pt x="616" y="20400"/>
                </a:lnTo>
                <a:lnTo>
                  <a:pt x="1090" y="21030"/>
                </a:lnTo>
                <a:lnTo>
                  <a:pt x="1516" y="21488"/>
                </a:lnTo>
                <a:lnTo>
                  <a:pt x="2036" y="21578"/>
                </a:lnTo>
                <a:lnTo>
                  <a:pt x="2460" y="21594"/>
                </a:lnTo>
                <a:lnTo>
                  <a:pt x="2903" y="21598"/>
                </a:lnTo>
                <a:lnTo>
                  <a:pt x="3411" y="21600"/>
                </a:lnTo>
                <a:lnTo>
                  <a:pt x="3944" y="21600"/>
                </a:lnTo>
                <a:lnTo>
                  <a:pt x="4484" y="21520"/>
                </a:lnTo>
                <a:lnTo>
                  <a:pt x="5026" y="21105"/>
                </a:lnTo>
                <a:lnTo>
                  <a:pt x="5388" y="20980"/>
                </a:lnTo>
                <a:lnTo>
                  <a:pt x="5782" y="20925"/>
                </a:lnTo>
                <a:lnTo>
                  <a:pt x="6199" y="20900"/>
                </a:lnTo>
                <a:lnTo>
                  <a:pt x="6625" y="20889"/>
                </a:lnTo>
                <a:lnTo>
                  <a:pt x="7056" y="20884"/>
                </a:lnTo>
                <a:lnTo>
                  <a:pt x="7501" y="20882"/>
                </a:lnTo>
                <a:lnTo>
                  <a:pt x="7980" y="20881"/>
                </a:lnTo>
                <a:lnTo>
                  <a:pt x="8443" y="20667"/>
                </a:lnTo>
                <a:lnTo>
                  <a:pt x="8902" y="20386"/>
                </a:lnTo>
                <a:lnTo>
                  <a:pt x="9387" y="20260"/>
                </a:lnTo>
                <a:lnTo>
                  <a:pt x="9852" y="20205"/>
                </a:lnTo>
                <a:lnTo>
                  <a:pt x="10313" y="20100"/>
                </a:lnTo>
                <a:lnTo>
                  <a:pt x="10799" y="19787"/>
                </a:lnTo>
                <a:lnTo>
                  <a:pt x="11264" y="19594"/>
                </a:lnTo>
                <a:lnTo>
                  <a:pt x="11725" y="19429"/>
                </a:lnTo>
                <a:lnTo>
                  <a:pt x="12211" y="19088"/>
                </a:lnTo>
                <a:lnTo>
                  <a:pt x="12676" y="18884"/>
                </a:lnTo>
                <a:lnTo>
                  <a:pt x="13136" y="18713"/>
                </a:lnTo>
                <a:lnTo>
                  <a:pt x="13623" y="18370"/>
                </a:lnTo>
                <a:lnTo>
                  <a:pt x="14088" y="17951"/>
                </a:lnTo>
                <a:lnTo>
                  <a:pt x="14560" y="17498"/>
                </a:lnTo>
                <a:lnTo>
                  <a:pt x="15092" y="17031"/>
                </a:lnTo>
                <a:lnTo>
                  <a:pt x="15586" y="16556"/>
                </a:lnTo>
                <a:lnTo>
                  <a:pt x="16059" y="16078"/>
                </a:lnTo>
                <a:lnTo>
                  <a:pt x="16551" y="15599"/>
                </a:lnTo>
                <a:lnTo>
                  <a:pt x="17019" y="15120"/>
                </a:lnTo>
                <a:lnTo>
                  <a:pt x="17456" y="14640"/>
                </a:lnTo>
                <a:lnTo>
                  <a:pt x="17851" y="14160"/>
                </a:lnTo>
                <a:lnTo>
                  <a:pt x="18260" y="13467"/>
                </a:lnTo>
                <a:lnTo>
                  <a:pt x="18659" y="12705"/>
                </a:lnTo>
                <a:lnTo>
                  <a:pt x="19167" y="11827"/>
                </a:lnTo>
                <a:lnTo>
                  <a:pt x="19683" y="11060"/>
                </a:lnTo>
                <a:lnTo>
                  <a:pt x="20134" y="10246"/>
                </a:lnTo>
                <a:lnTo>
                  <a:pt x="20618" y="8791"/>
                </a:lnTo>
                <a:lnTo>
                  <a:pt x="21084" y="7460"/>
                </a:lnTo>
                <a:lnTo>
                  <a:pt x="21402" y="6243"/>
                </a:lnTo>
                <a:lnTo>
                  <a:pt x="21528" y="5521"/>
                </a:lnTo>
                <a:lnTo>
                  <a:pt x="21572" y="5040"/>
                </a:lnTo>
                <a:lnTo>
                  <a:pt x="21600" y="4080"/>
                </a:lnTo>
                <a:lnTo>
                  <a:pt x="21572" y="3600"/>
                </a:lnTo>
                <a:lnTo>
                  <a:pt x="21547" y="3360"/>
                </a:lnTo>
                <a:lnTo>
                  <a:pt x="21398" y="2640"/>
                </a:lnTo>
                <a:lnTo>
                  <a:pt x="20917" y="1613"/>
                </a:lnTo>
                <a:lnTo>
                  <a:pt x="20629" y="920"/>
                </a:lnTo>
                <a:lnTo>
                  <a:pt x="20181" y="251"/>
                </a:lnTo>
                <a:lnTo>
                  <a:pt x="19726" y="50"/>
                </a:lnTo>
                <a:lnTo>
                  <a:pt x="19217" y="7"/>
                </a:lnTo>
                <a:lnTo>
                  <a:pt x="19000" y="0"/>
                </a:lnTo>
              </a:path>
            </a:pathLst>
          </a:custGeom>
          <a:ln w="19050">
            <a:solidFill>
              <a:srgbClr val="FF0000"/>
            </a:solidFill>
            <a:miter lim="400000"/>
          </a:ln>
        </p:spPr>
        <p:txBody>
          <a:bodyPr lIns="0" tIns="0" rIns="0" bIns="0"/>
          <a:lstStyle/>
          <a:p>
            <a:pPr defTabSz="642915">
              <a:defRPr sz="1800"/>
            </a:pPr>
            <a:endParaRPr sz="1266"/>
          </a:p>
        </p:txBody>
      </p:sp>
      <p:sp>
        <p:nvSpPr>
          <p:cNvPr id="115" name="Shape 115"/>
          <p:cNvSpPr/>
          <p:nvPr/>
        </p:nvSpPr>
        <p:spPr>
          <a:xfrm>
            <a:off x="8664269" y="3879789"/>
            <a:ext cx="860458" cy="235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59" y="2390"/>
                </a:moveTo>
                <a:lnTo>
                  <a:pt x="20372" y="2072"/>
                </a:lnTo>
                <a:lnTo>
                  <a:pt x="20346" y="2044"/>
                </a:lnTo>
                <a:lnTo>
                  <a:pt x="20329" y="2093"/>
                </a:lnTo>
                <a:lnTo>
                  <a:pt x="20318" y="2192"/>
                </a:lnTo>
                <a:lnTo>
                  <a:pt x="20292" y="2191"/>
                </a:lnTo>
                <a:lnTo>
                  <a:pt x="20120" y="1889"/>
                </a:lnTo>
                <a:lnTo>
                  <a:pt x="19744" y="1736"/>
                </a:lnTo>
                <a:lnTo>
                  <a:pt x="19527" y="1381"/>
                </a:lnTo>
                <a:lnTo>
                  <a:pt x="18768" y="1201"/>
                </a:lnTo>
                <a:lnTo>
                  <a:pt x="17975" y="1124"/>
                </a:lnTo>
                <a:lnTo>
                  <a:pt x="17213" y="715"/>
                </a:lnTo>
                <a:lnTo>
                  <a:pt x="16444" y="614"/>
                </a:lnTo>
                <a:lnTo>
                  <a:pt x="15806" y="597"/>
                </a:lnTo>
                <a:lnTo>
                  <a:pt x="15069" y="273"/>
                </a:lnTo>
                <a:lnTo>
                  <a:pt x="14360" y="73"/>
                </a:lnTo>
                <a:lnTo>
                  <a:pt x="13602" y="14"/>
                </a:lnTo>
                <a:lnTo>
                  <a:pt x="13021" y="0"/>
                </a:lnTo>
                <a:lnTo>
                  <a:pt x="12417" y="61"/>
                </a:lnTo>
                <a:lnTo>
                  <a:pt x="11845" y="310"/>
                </a:lnTo>
                <a:lnTo>
                  <a:pt x="11238" y="465"/>
                </a:lnTo>
                <a:lnTo>
                  <a:pt x="10604" y="534"/>
                </a:lnTo>
                <a:lnTo>
                  <a:pt x="9958" y="565"/>
                </a:lnTo>
                <a:lnTo>
                  <a:pt x="9258" y="578"/>
                </a:lnTo>
                <a:lnTo>
                  <a:pt x="8558" y="651"/>
                </a:lnTo>
                <a:lnTo>
                  <a:pt x="7944" y="906"/>
                </a:lnTo>
                <a:lnTo>
                  <a:pt x="7318" y="1063"/>
                </a:lnTo>
                <a:lnTo>
                  <a:pt x="6676" y="1200"/>
                </a:lnTo>
                <a:lnTo>
                  <a:pt x="6026" y="1483"/>
                </a:lnTo>
                <a:lnTo>
                  <a:pt x="5421" y="1832"/>
                </a:lnTo>
                <a:lnTo>
                  <a:pt x="4831" y="2209"/>
                </a:lnTo>
                <a:lnTo>
                  <a:pt x="4204" y="2599"/>
                </a:lnTo>
                <a:lnTo>
                  <a:pt x="3411" y="3193"/>
                </a:lnTo>
                <a:lnTo>
                  <a:pt x="2627" y="4110"/>
                </a:lnTo>
                <a:lnTo>
                  <a:pt x="1905" y="4909"/>
                </a:lnTo>
                <a:lnTo>
                  <a:pt x="1157" y="6255"/>
                </a:lnTo>
                <a:lnTo>
                  <a:pt x="429" y="8599"/>
                </a:lnTo>
                <a:lnTo>
                  <a:pt x="85" y="10596"/>
                </a:lnTo>
                <a:lnTo>
                  <a:pt x="0" y="11796"/>
                </a:lnTo>
                <a:lnTo>
                  <a:pt x="29" y="12596"/>
                </a:lnTo>
                <a:lnTo>
                  <a:pt x="152" y="14597"/>
                </a:lnTo>
                <a:lnTo>
                  <a:pt x="583" y="16598"/>
                </a:lnTo>
                <a:lnTo>
                  <a:pt x="1293" y="18599"/>
                </a:lnTo>
                <a:lnTo>
                  <a:pt x="1822" y="19622"/>
                </a:lnTo>
                <a:lnTo>
                  <a:pt x="2488" y="20348"/>
                </a:lnTo>
                <a:lnTo>
                  <a:pt x="3263" y="20985"/>
                </a:lnTo>
                <a:lnTo>
                  <a:pt x="3817" y="21327"/>
                </a:lnTo>
                <a:lnTo>
                  <a:pt x="4427" y="21479"/>
                </a:lnTo>
                <a:lnTo>
                  <a:pt x="5063" y="21547"/>
                </a:lnTo>
                <a:lnTo>
                  <a:pt x="5728" y="21577"/>
                </a:lnTo>
                <a:lnTo>
                  <a:pt x="6449" y="21590"/>
                </a:lnTo>
                <a:lnTo>
                  <a:pt x="7243" y="21596"/>
                </a:lnTo>
                <a:lnTo>
                  <a:pt x="7659" y="21598"/>
                </a:lnTo>
                <a:lnTo>
                  <a:pt x="8082" y="21599"/>
                </a:lnTo>
                <a:lnTo>
                  <a:pt x="8509" y="21599"/>
                </a:lnTo>
                <a:lnTo>
                  <a:pt x="8940" y="21600"/>
                </a:lnTo>
                <a:lnTo>
                  <a:pt x="9373" y="21534"/>
                </a:lnTo>
                <a:lnTo>
                  <a:pt x="9808" y="21423"/>
                </a:lnTo>
                <a:lnTo>
                  <a:pt x="10243" y="21282"/>
                </a:lnTo>
                <a:lnTo>
                  <a:pt x="10661" y="21121"/>
                </a:lnTo>
                <a:lnTo>
                  <a:pt x="11465" y="20765"/>
                </a:lnTo>
                <a:lnTo>
                  <a:pt x="11876" y="20577"/>
                </a:lnTo>
                <a:lnTo>
                  <a:pt x="12296" y="20385"/>
                </a:lnTo>
                <a:lnTo>
                  <a:pt x="12722" y="20190"/>
                </a:lnTo>
                <a:lnTo>
                  <a:pt x="13535" y="20151"/>
                </a:lnTo>
                <a:lnTo>
                  <a:pt x="14339" y="20356"/>
                </a:lnTo>
                <a:lnTo>
                  <a:pt x="14758" y="20504"/>
                </a:lnTo>
                <a:lnTo>
                  <a:pt x="15183" y="20670"/>
                </a:lnTo>
                <a:lnTo>
                  <a:pt x="15995" y="21031"/>
                </a:lnTo>
                <a:lnTo>
                  <a:pt x="16781" y="21348"/>
                </a:lnTo>
                <a:lnTo>
                  <a:pt x="17555" y="21488"/>
                </a:lnTo>
                <a:lnTo>
                  <a:pt x="18276" y="21551"/>
                </a:lnTo>
                <a:lnTo>
                  <a:pt x="18942" y="21445"/>
                </a:lnTo>
                <a:lnTo>
                  <a:pt x="19542" y="20954"/>
                </a:lnTo>
                <a:lnTo>
                  <a:pt x="20305" y="20245"/>
                </a:lnTo>
                <a:lnTo>
                  <a:pt x="21066" y="19409"/>
                </a:lnTo>
                <a:lnTo>
                  <a:pt x="21342" y="19003"/>
                </a:lnTo>
                <a:lnTo>
                  <a:pt x="21431" y="18669"/>
                </a:lnTo>
                <a:lnTo>
                  <a:pt x="21528" y="17763"/>
                </a:lnTo>
                <a:lnTo>
                  <a:pt x="21597" y="14966"/>
                </a:lnTo>
                <a:lnTo>
                  <a:pt x="21600" y="14376"/>
                </a:lnTo>
                <a:lnTo>
                  <a:pt x="21507" y="13187"/>
                </a:lnTo>
                <a:lnTo>
                  <a:pt x="21325" y="12058"/>
                </a:lnTo>
                <a:lnTo>
                  <a:pt x="20812" y="10424"/>
                </a:lnTo>
                <a:lnTo>
                  <a:pt x="20370" y="9662"/>
                </a:lnTo>
                <a:lnTo>
                  <a:pt x="19728" y="9014"/>
                </a:lnTo>
                <a:lnTo>
                  <a:pt x="18913" y="8400"/>
                </a:lnTo>
                <a:lnTo>
                  <a:pt x="18296" y="7996"/>
                </a:lnTo>
                <a:lnTo>
                  <a:pt x="17658" y="7594"/>
                </a:lnTo>
                <a:lnTo>
                  <a:pt x="16961" y="7371"/>
                </a:lnTo>
                <a:lnTo>
                  <a:pt x="16208" y="7205"/>
                </a:lnTo>
                <a:lnTo>
                  <a:pt x="15804" y="7068"/>
                </a:lnTo>
                <a:lnTo>
                  <a:pt x="15388" y="6910"/>
                </a:lnTo>
                <a:lnTo>
                  <a:pt x="14965" y="6871"/>
                </a:lnTo>
                <a:lnTo>
                  <a:pt x="14538" y="6911"/>
                </a:lnTo>
                <a:lnTo>
                  <a:pt x="14107" y="7005"/>
                </a:lnTo>
                <a:lnTo>
                  <a:pt x="13288" y="7109"/>
                </a:lnTo>
                <a:lnTo>
                  <a:pt x="12517" y="7156"/>
                </a:lnTo>
                <a:lnTo>
                  <a:pt x="11810" y="7176"/>
                </a:lnTo>
                <a:lnTo>
                  <a:pt x="11229" y="7186"/>
                </a:lnTo>
                <a:lnTo>
                  <a:pt x="10458" y="7193"/>
                </a:lnTo>
              </a:path>
            </a:pathLst>
          </a:custGeom>
          <a:ln w="19050">
            <a:solidFill>
              <a:srgbClr val="FF0000"/>
            </a:solidFill>
            <a:miter lim="400000"/>
          </a:ln>
        </p:spPr>
        <p:txBody>
          <a:bodyPr lIns="0" tIns="0" rIns="0" bIns="0"/>
          <a:lstStyle/>
          <a:p>
            <a:pPr defTabSz="642915">
              <a:defRPr sz="1800"/>
            </a:pPr>
            <a:endParaRPr sz="1266"/>
          </a:p>
        </p:txBody>
      </p:sp>
      <p:grpSp>
        <p:nvGrpSpPr>
          <p:cNvPr id="118" name="Group 118"/>
          <p:cNvGrpSpPr/>
          <p:nvPr/>
        </p:nvGrpSpPr>
        <p:grpSpPr>
          <a:xfrm>
            <a:off x="8625077" y="2743200"/>
            <a:ext cx="932581" cy="529047"/>
            <a:chOff x="0" y="0"/>
            <a:chExt cx="1326336" cy="752421"/>
          </a:xfrm>
        </p:grpSpPr>
        <p:sp>
          <p:nvSpPr>
            <p:cNvPr id="116" name="Shape 116"/>
            <p:cNvSpPr/>
            <p:nvPr/>
          </p:nvSpPr>
          <p:spPr>
            <a:xfrm>
              <a:off x="-1" y="-1"/>
              <a:ext cx="1205579" cy="52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868" y="0"/>
                  </a:lnTo>
                  <a:lnTo>
                    <a:pt x="20093" y="113"/>
                  </a:lnTo>
                  <a:lnTo>
                    <a:pt x="19346" y="329"/>
                  </a:lnTo>
                  <a:lnTo>
                    <a:pt x="18617" y="366"/>
                  </a:lnTo>
                  <a:lnTo>
                    <a:pt x="17815" y="580"/>
                  </a:lnTo>
                  <a:lnTo>
                    <a:pt x="17218" y="682"/>
                  </a:lnTo>
                  <a:lnTo>
                    <a:pt x="16601" y="770"/>
                  </a:lnTo>
                  <a:lnTo>
                    <a:pt x="16019" y="950"/>
                  </a:lnTo>
                  <a:lnTo>
                    <a:pt x="15403" y="1059"/>
                  </a:lnTo>
                  <a:lnTo>
                    <a:pt x="14740" y="1192"/>
                  </a:lnTo>
                  <a:lnTo>
                    <a:pt x="14014" y="1534"/>
                  </a:lnTo>
                  <a:lnTo>
                    <a:pt x="13310" y="1856"/>
                  </a:lnTo>
                  <a:lnTo>
                    <a:pt x="12627" y="2140"/>
                  </a:lnTo>
                  <a:lnTo>
                    <a:pt x="11953" y="2408"/>
                  </a:lnTo>
                  <a:lnTo>
                    <a:pt x="11235" y="2668"/>
                  </a:lnTo>
                  <a:lnTo>
                    <a:pt x="10502" y="2925"/>
                  </a:lnTo>
                  <a:lnTo>
                    <a:pt x="9807" y="3181"/>
                  </a:lnTo>
                  <a:lnTo>
                    <a:pt x="9128" y="3549"/>
                  </a:lnTo>
                  <a:lnTo>
                    <a:pt x="8438" y="3953"/>
                  </a:lnTo>
                  <a:lnTo>
                    <a:pt x="7700" y="4274"/>
                  </a:lnTo>
                  <a:lnTo>
                    <a:pt x="6990" y="4672"/>
                  </a:lnTo>
                  <a:lnTo>
                    <a:pt x="6323" y="5131"/>
                  </a:lnTo>
                  <a:lnTo>
                    <a:pt x="5718" y="5618"/>
                  </a:lnTo>
                  <a:lnTo>
                    <a:pt x="5092" y="6117"/>
                  </a:lnTo>
                  <a:lnTo>
                    <a:pt x="4462" y="6622"/>
                  </a:lnTo>
                  <a:lnTo>
                    <a:pt x="3874" y="7129"/>
                  </a:lnTo>
                  <a:lnTo>
                    <a:pt x="3111" y="7892"/>
                  </a:lnTo>
                  <a:lnTo>
                    <a:pt x="2417" y="8655"/>
                  </a:lnTo>
                  <a:lnTo>
                    <a:pt x="1653" y="9936"/>
                  </a:lnTo>
                  <a:lnTo>
                    <a:pt x="888" y="11312"/>
                  </a:lnTo>
                  <a:lnTo>
                    <a:pt x="433" y="12386"/>
                  </a:lnTo>
                  <a:lnTo>
                    <a:pt x="45" y="14220"/>
                  </a:lnTo>
                  <a:lnTo>
                    <a:pt x="0" y="14749"/>
                  </a:lnTo>
                  <a:lnTo>
                    <a:pt x="29" y="15267"/>
                  </a:lnTo>
                  <a:lnTo>
                    <a:pt x="199" y="16291"/>
                  </a:lnTo>
                  <a:lnTo>
                    <a:pt x="401" y="16688"/>
                  </a:lnTo>
                  <a:lnTo>
                    <a:pt x="1222" y="17857"/>
                  </a:lnTo>
                  <a:lnTo>
                    <a:pt x="1822" y="18189"/>
                  </a:lnTo>
                  <a:lnTo>
                    <a:pt x="2518" y="18287"/>
                  </a:lnTo>
                  <a:lnTo>
                    <a:pt x="3059" y="18310"/>
                  </a:lnTo>
                  <a:lnTo>
                    <a:pt x="3670" y="18321"/>
                  </a:lnTo>
                  <a:lnTo>
                    <a:pt x="4311" y="18325"/>
                  </a:lnTo>
                  <a:lnTo>
                    <a:pt x="4984" y="18327"/>
                  </a:lnTo>
                  <a:lnTo>
                    <a:pt x="5715" y="18328"/>
                  </a:lnTo>
                  <a:lnTo>
                    <a:pt x="6471" y="18555"/>
                  </a:lnTo>
                  <a:lnTo>
                    <a:pt x="7257" y="18938"/>
                  </a:lnTo>
                  <a:lnTo>
                    <a:pt x="7674" y="19159"/>
                  </a:lnTo>
                  <a:lnTo>
                    <a:pt x="8100" y="19392"/>
                  </a:lnTo>
                  <a:lnTo>
                    <a:pt x="8532" y="19674"/>
                  </a:lnTo>
                  <a:lnTo>
                    <a:pt x="8967" y="19989"/>
                  </a:lnTo>
                  <a:lnTo>
                    <a:pt x="9406" y="20327"/>
                  </a:lnTo>
                  <a:lnTo>
                    <a:pt x="9846" y="20637"/>
                  </a:lnTo>
                  <a:lnTo>
                    <a:pt x="10287" y="20928"/>
                  </a:lnTo>
                  <a:lnTo>
                    <a:pt x="10730" y="21207"/>
                  </a:lnTo>
                  <a:lnTo>
                    <a:pt x="11154" y="21393"/>
                  </a:lnTo>
                  <a:lnTo>
                    <a:pt x="11971" y="21600"/>
                  </a:lnTo>
                  <a:lnTo>
                    <a:pt x="12765" y="21579"/>
                  </a:lnTo>
                  <a:lnTo>
                    <a:pt x="13531" y="21385"/>
                  </a:lnTo>
                  <a:lnTo>
                    <a:pt x="14241" y="21017"/>
                  </a:lnTo>
                  <a:lnTo>
                    <a:pt x="14927" y="20570"/>
                  </a:lnTo>
                  <a:lnTo>
                    <a:pt x="15601" y="20089"/>
                  </a:lnTo>
                  <a:lnTo>
                    <a:pt x="16271" y="19592"/>
                  </a:lnTo>
                  <a:lnTo>
                    <a:pt x="16939" y="19088"/>
                  </a:lnTo>
                  <a:lnTo>
                    <a:pt x="17587" y="18539"/>
                  </a:lnTo>
                  <a:lnTo>
                    <a:pt x="18183" y="17871"/>
                  </a:lnTo>
                  <a:lnTo>
                    <a:pt x="18756" y="17149"/>
                  </a:lnTo>
                  <a:lnTo>
                    <a:pt x="19549" y="16028"/>
                  </a:lnTo>
                  <a:lnTo>
                    <a:pt x="20253" y="14776"/>
                  </a:lnTo>
                  <a:lnTo>
                    <a:pt x="20668" y="13737"/>
                  </a:lnTo>
                  <a:lnTo>
                    <a:pt x="20976" y="12427"/>
                  </a:lnTo>
                  <a:lnTo>
                    <a:pt x="21237" y="10996"/>
                  </a:lnTo>
                  <a:lnTo>
                    <a:pt x="21438" y="9597"/>
                  </a:lnTo>
                  <a:lnTo>
                    <a:pt x="21552" y="7855"/>
                  </a:lnTo>
                  <a:lnTo>
                    <a:pt x="21567" y="6349"/>
                  </a:lnTo>
                  <a:lnTo>
                    <a:pt x="21416" y="5036"/>
                  </a:lnTo>
                  <a:lnTo>
                    <a:pt x="21366" y="4758"/>
                  </a:lnTo>
                  <a:lnTo>
                    <a:pt x="21032" y="3960"/>
                  </a:lnTo>
                  <a:lnTo>
                    <a:pt x="20288" y="3235"/>
                  </a:lnTo>
                  <a:lnTo>
                    <a:pt x="19592" y="2816"/>
                  </a:lnTo>
                  <a:lnTo>
                    <a:pt x="18945" y="2553"/>
                  </a:lnTo>
                  <a:lnTo>
                    <a:pt x="18225" y="2407"/>
                  </a:lnTo>
                  <a:lnTo>
                    <a:pt x="17437" y="2300"/>
                  </a:lnTo>
                  <a:lnTo>
                    <a:pt x="16994" y="2212"/>
                  </a:lnTo>
                  <a:lnTo>
                    <a:pt x="16532" y="2111"/>
                  </a:lnTo>
                  <a:lnTo>
                    <a:pt x="16076" y="2086"/>
                  </a:lnTo>
                  <a:lnTo>
                    <a:pt x="15625" y="2112"/>
                  </a:lnTo>
                  <a:lnTo>
                    <a:pt x="15175" y="2172"/>
                  </a:lnTo>
                  <a:lnTo>
                    <a:pt x="14691" y="2254"/>
                  </a:lnTo>
                  <a:lnTo>
                    <a:pt x="14183" y="2351"/>
                  </a:lnTo>
                  <a:lnTo>
                    <a:pt x="13660" y="2458"/>
                  </a:lnTo>
                  <a:lnTo>
                    <a:pt x="13144" y="2572"/>
                  </a:lnTo>
                  <a:lnTo>
                    <a:pt x="12634" y="2691"/>
                  </a:lnTo>
                  <a:lnTo>
                    <a:pt x="12128" y="2812"/>
                  </a:lnTo>
                  <a:lnTo>
                    <a:pt x="11661" y="2935"/>
                  </a:lnTo>
                  <a:lnTo>
                    <a:pt x="11220" y="3060"/>
                  </a:lnTo>
                  <a:lnTo>
                    <a:pt x="10440" y="3269"/>
                  </a:lnTo>
                  <a:lnTo>
                    <a:pt x="9660" y="3387"/>
                  </a:lnTo>
                  <a:lnTo>
                    <a:pt x="9284" y="3437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42915">
                <a:defRPr sz="1800"/>
              </a:pPr>
              <a:endParaRPr sz="1266"/>
            </a:p>
          </p:txBody>
        </p:sp>
        <p:sp>
          <p:nvSpPr>
            <p:cNvPr id="117" name="Shape 117"/>
            <p:cNvSpPr/>
            <p:nvPr/>
          </p:nvSpPr>
          <p:spPr>
            <a:xfrm>
              <a:off x="1177903" y="167204"/>
              <a:ext cx="148434" cy="585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138" y="1639"/>
                  </a:lnTo>
                  <a:lnTo>
                    <a:pt x="11875" y="2649"/>
                  </a:lnTo>
                  <a:lnTo>
                    <a:pt x="7615" y="4230"/>
                  </a:lnTo>
                  <a:lnTo>
                    <a:pt x="4053" y="5829"/>
                  </a:lnTo>
                  <a:lnTo>
                    <a:pt x="1928" y="6971"/>
                  </a:lnTo>
                  <a:lnTo>
                    <a:pt x="1352" y="7619"/>
                  </a:lnTo>
                  <a:lnTo>
                    <a:pt x="448" y="8107"/>
                  </a:lnTo>
                  <a:lnTo>
                    <a:pt x="0" y="9606"/>
                  </a:lnTo>
                  <a:lnTo>
                    <a:pt x="126" y="11253"/>
                  </a:lnTo>
                  <a:lnTo>
                    <a:pt x="1136" y="12838"/>
                  </a:lnTo>
                  <a:lnTo>
                    <a:pt x="1437" y="13540"/>
                  </a:lnTo>
                  <a:lnTo>
                    <a:pt x="2242" y="13963"/>
                  </a:lnTo>
                  <a:lnTo>
                    <a:pt x="2664" y="15540"/>
                  </a:lnTo>
                  <a:lnTo>
                    <a:pt x="2822" y="16003"/>
                  </a:lnTo>
                  <a:lnTo>
                    <a:pt x="3839" y="17044"/>
                  </a:lnTo>
                  <a:lnTo>
                    <a:pt x="4024" y="18670"/>
                  </a:lnTo>
                  <a:lnTo>
                    <a:pt x="4027" y="20346"/>
                  </a:lnTo>
                  <a:lnTo>
                    <a:pt x="4027" y="21600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42915">
                <a:defRPr sz="1800"/>
              </a:pPr>
              <a:endParaRPr sz="1266"/>
            </a:p>
          </p:txBody>
        </p:sp>
      </p:grpSp>
    </p:spTree>
    <p:extLst>
      <p:ext uri="{BB962C8B-B14F-4D97-AF65-F5344CB8AC3E}">
        <p14:creationId xmlns:p14="http://schemas.microsoft.com/office/powerpoint/2010/main" val="317800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1800"/>
            </a:pPr>
            <a:r>
              <a:rPr sz="5400" b="1" dirty="0"/>
              <a:t>Lipids</a:t>
            </a:r>
          </a:p>
        </p:txBody>
      </p:sp>
      <p:sp>
        <p:nvSpPr>
          <p:cNvPr id="288" name="Shape 288"/>
          <p:cNvSpPr>
            <a:spLocks noGrp="1"/>
          </p:cNvSpPr>
          <p:nvPr>
            <p:ph type="body" idx="1"/>
          </p:nvPr>
        </p:nvSpPr>
        <p:spPr>
          <a:xfrm>
            <a:off x="1344706" y="1427173"/>
            <a:ext cx="10363199" cy="52604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25056" indent="-625056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600" dirty="0"/>
              <a:t>Carbon, Hydrogen, Oxygen</a:t>
            </a:r>
            <a:br>
              <a:rPr sz="3600" dirty="0"/>
            </a:br>
            <a:r>
              <a:rPr sz="3600" dirty="0"/>
              <a:t>no specific ratio like Carbohydrates. BUT Hydrogen is always way more than 2x other atoms</a:t>
            </a:r>
          </a:p>
          <a:p>
            <a:pPr marL="625056" indent="-625056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600" dirty="0"/>
              <a:t>4 types: fats, Oils, Phospholipids, Waxes</a:t>
            </a:r>
          </a:p>
          <a:p>
            <a:pPr marL="625056" indent="-625056">
              <a:buFont typeface="Helvetica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600" b="1" dirty="0"/>
              <a:t>Hydrophobic </a:t>
            </a:r>
            <a:r>
              <a:rPr sz="3600" dirty="0"/>
              <a:t>- does not dissolve in water!</a:t>
            </a:r>
          </a:p>
          <a:p>
            <a:pPr marL="625056" indent="-625056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600" dirty="0"/>
              <a:t>Stores energy</a:t>
            </a:r>
          </a:p>
        </p:txBody>
      </p:sp>
    </p:spTree>
    <p:extLst>
      <p:ext uri="{BB962C8B-B14F-4D97-AF65-F5344CB8AC3E}">
        <p14:creationId xmlns:p14="http://schemas.microsoft.com/office/powerpoint/2010/main" val="208727322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2209800" y="143328"/>
            <a:ext cx="7772401" cy="11430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4359"/>
              <a:t>Energy Gained from Lipids</a:t>
            </a:r>
          </a:p>
        </p:txBody>
      </p:sp>
      <p:sp>
        <p:nvSpPr>
          <p:cNvPr id="75" name="Shape 75"/>
          <p:cNvSpPr/>
          <p:nvPr/>
        </p:nvSpPr>
        <p:spPr>
          <a:xfrm>
            <a:off x="2247900" y="1158102"/>
            <a:ext cx="7696201" cy="130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algn="ctr" defTabSz="410751" hangingPunct="0">
              <a:spcBef>
                <a:spcPts val="2953"/>
              </a:spcBef>
              <a:defRPr sz="1800"/>
            </a:pPr>
            <a:r>
              <a:rPr sz="3094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Eating </a:t>
            </a:r>
            <a:r>
              <a:rPr sz="3094" u="sng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gram</a:t>
            </a:r>
            <a:r>
              <a:rPr sz="3094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sz="3094" b="1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fat</a:t>
            </a:r>
            <a:r>
              <a:rPr sz="3094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provides your body with </a:t>
            </a:r>
            <a:r>
              <a:rPr sz="3094" u="sng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Calories</a:t>
            </a:r>
            <a:r>
              <a:rPr sz="4781" kern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sz="3516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76" name="Shape 76"/>
          <p:cNvSpPr/>
          <p:nvPr/>
        </p:nvSpPr>
        <p:spPr>
          <a:xfrm>
            <a:off x="1620837" y="5140827"/>
            <a:ext cx="8950327" cy="1650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algn="ctr" defTabSz="642915" hangingPunct="0">
              <a:spcBef>
                <a:spcPts val="1336"/>
              </a:spcBef>
              <a:defRPr sz="1800"/>
            </a:pPr>
            <a:r>
              <a:rPr sz="3937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** </a:t>
            </a:r>
            <a:r>
              <a:rPr sz="3094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Notice if you eat 1 gram of fat, you are gaining </a:t>
            </a:r>
            <a:r>
              <a:rPr sz="3094" u="sng" kern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than twice</a:t>
            </a:r>
            <a:r>
              <a:rPr sz="3094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amount of Calories than from a gram of carbohydrate or protein!</a:t>
            </a:r>
          </a:p>
        </p:txBody>
      </p:sp>
      <p:pic>
        <p:nvPicPr>
          <p:cNvPr id="77" name="image14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65060" y="2646248"/>
            <a:ext cx="3861881" cy="257240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2735553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/>
          </p:cNvSpPr>
          <p:nvPr>
            <p:ph type="body" idx="1"/>
          </p:nvPr>
        </p:nvSpPr>
        <p:spPr>
          <a:xfrm>
            <a:off x="1893427" y="311676"/>
            <a:ext cx="8531003" cy="6398527"/>
          </a:xfrm>
          <a:prstGeom prst="rect">
            <a:avLst/>
          </a:prstGeom>
        </p:spPr>
        <p:txBody>
          <a:bodyPr/>
          <a:lstStyle/>
          <a:p>
            <a:pPr marL="810339" indent="-810339" defTabSz="642915">
              <a:spcBef>
                <a:spcPts val="1336"/>
              </a:spcBef>
              <a:buSzPct val="100000"/>
              <a:buFont typeface="Arial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94"/>
              <a:t>They are a great source of </a:t>
            </a:r>
            <a:r>
              <a:rPr sz="3094" u="sng"/>
              <a:t>STORED ENERGY</a:t>
            </a:r>
          </a:p>
          <a:p>
            <a:pPr marL="810339" indent="-810339" defTabSz="642915">
              <a:spcBef>
                <a:spcPts val="1336"/>
              </a:spcBef>
              <a:buSzPct val="100000"/>
              <a:buFont typeface="Arial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94"/>
              <a:t>They </a:t>
            </a:r>
            <a:r>
              <a:rPr sz="3094" u="sng"/>
              <a:t>INSULATE</a:t>
            </a:r>
            <a:r>
              <a:rPr sz="3094"/>
              <a:t> the body to maintain body temperature </a:t>
            </a:r>
          </a:p>
          <a:p>
            <a:pPr marL="810339" indent="-810339" defTabSz="642915">
              <a:spcBef>
                <a:spcPts val="1336"/>
              </a:spcBef>
              <a:buSzPct val="100000"/>
              <a:buFont typeface="Arial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94" u="sng"/>
              <a:t>CUSHION</a:t>
            </a:r>
            <a:r>
              <a:rPr sz="3094"/>
              <a:t> the internal organs for protection</a:t>
            </a:r>
          </a:p>
          <a:p>
            <a:pPr marL="810339" indent="-810339" defTabSz="642915">
              <a:spcBef>
                <a:spcPts val="1336"/>
              </a:spcBef>
              <a:buSzPct val="100000"/>
              <a:buFont typeface="Arial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94"/>
              <a:t>They produce hormones called </a:t>
            </a:r>
            <a:r>
              <a:rPr sz="3094" u="sng"/>
              <a:t>STEROIDS (testosterone, estrogen)</a:t>
            </a:r>
          </a:p>
          <a:p>
            <a:pPr marL="810339" indent="-810339" defTabSz="642915">
              <a:spcBef>
                <a:spcPts val="1336"/>
              </a:spcBef>
              <a:buSzPct val="100000"/>
              <a:buFont typeface="Arial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94"/>
              <a:t>They </a:t>
            </a:r>
            <a:r>
              <a:rPr sz="3094" u="sng"/>
              <a:t>waterproof</a:t>
            </a:r>
            <a:r>
              <a:rPr sz="3094"/>
              <a:t> surfaces of animals, plants, and fruits- these are waxes</a:t>
            </a:r>
          </a:p>
        </p:txBody>
      </p:sp>
    </p:spTree>
    <p:extLst>
      <p:ext uri="{BB962C8B-B14F-4D97-AF65-F5344CB8AC3E}">
        <p14:creationId xmlns:p14="http://schemas.microsoft.com/office/powerpoint/2010/main" val="162929757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/>
          </p:cNvSpPr>
          <p:nvPr>
            <p:ph type="title"/>
          </p:nvPr>
        </p:nvSpPr>
        <p:spPr>
          <a:xfrm>
            <a:off x="2193726" y="-48822"/>
            <a:ext cx="7804549" cy="151804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b="1" dirty="0"/>
              <a:t>2 types of fats:</a:t>
            </a:r>
          </a:p>
        </p:txBody>
      </p:sp>
      <p:sp>
        <p:nvSpPr>
          <p:cNvPr id="293" name="Shape 293"/>
          <p:cNvSpPr>
            <a:spLocks noGrp="1"/>
          </p:cNvSpPr>
          <p:nvPr>
            <p:ph type="body" idx="1"/>
          </p:nvPr>
        </p:nvSpPr>
        <p:spPr>
          <a:xfrm>
            <a:off x="4842279" y="1830586"/>
            <a:ext cx="5155995" cy="44201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92937" indent="-892937">
              <a:buSzPct val="100000"/>
              <a:buAutoNum type="arabicPeriod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dirty="0"/>
              <a:t>Saturated Fats -&gt; Solid at room temperature</a:t>
            </a:r>
            <a:br>
              <a:rPr sz="3200" dirty="0"/>
            </a:br>
            <a:r>
              <a:rPr sz="3200" dirty="0"/>
              <a:t>Butter &amp; Fats in meat</a:t>
            </a:r>
          </a:p>
          <a:p>
            <a:pPr marL="892937" indent="-892937">
              <a:buSzPct val="100000"/>
              <a:buAutoNum type="arabicPeriod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dirty="0"/>
              <a:t>Unsaturated Fats -&gt; Liquid at room temperature</a:t>
            </a:r>
            <a:br>
              <a:rPr sz="3200" dirty="0"/>
            </a:br>
            <a:r>
              <a:rPr sz="3200" dirty="0"/>
              <a:t>Olive oil &amp; Flaxseed oil</a:t>
            </a:r>
          </a:p>
        </p:txBody>
      </p:sp>
      <p:pic>
        <p:nvPicPr>
          <p:cNvPr id="294" name="image7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98274" y="2800233"/>
            <a:ext cx="2097584" cy="1384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age9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0704" y="2237295"/>
            <a:ext cx="4085298" cy="401348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4328503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654">
              <a:srgbClr val="E9EDED"/>
            </a:gs>
            <a:gs pos="100000">
              <a:srgbClr val="7BDBD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/>
          </p:cNvSpPr>
          <p:nvPr>
            <p:ph type="title"/>
          </p:nvPr>
        </p:nvSpPr>
        <p:spPr>
          <a:xfrm>
            <a:off x="2193727" y="56089"/>
            <a:ext cx="7804547" cy="15180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1800"/>
            </a:pPr>
            <a:r>
              <a:rPr sz="5400" b="1"/>
              <a:t>Proteins</a:t>
            </a:r>
          </a:p>
        </p:txBody>
      </p:sp>
      <p:sp>
        <p:nvSpPr>
          <p:cNvPr id="299" name="Shape 299"/>
          <p:cNvSpPr>
            <a:spLocks noGrp="1"/>
          </p:cNvSpPr>
          <p:nvPr>
            <p:ph type="body" idx="1"/>
          </p:nvPr>
        </p:nvSpPr>
        <p:spPr>
          <a:xfrm>
            <a:off x="0" y="815113"/>
            <a:ext cx="12192000" cy="54478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25056" indent="-625056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dirty="0"/>
              <a:t>Carbon, Hydrogen, Oxygen, </a:t>
            </a:r>
            <a:r>
              <a:rPr sz="3200" dirty="0">
                <a:solidFill>
                  <a:schemeClr val="accent2">
                    <a:hueOff val="-554920"/>
                    <a:satOff val="-21482"/>
                    <a:lumOff val="-6228"/>
                  </a:schemeClr>
                </a:solidFill>
              </a:rPr>
              <a:t>Nitrogen</a:t>
            </a:r>
          </a:p>
          <a:p>
            <a:pPr marL="625056" indent="-625056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dirty="0"/>
              <a:t>made of amino acids: all have same structure, difference is in the variable group (20 variable groups)</a:t>
            </a:r>
          </a:p>
          <a:p>
            <a:pPr marL="1562640" lvl="3" indent="-625056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dirty="0"/>
              <a:t>Without amino acids, your body would break down it’s own muscle</a:t>
            </a:r>
          </a:p>
          <a:p>
            <a:pPr marL="625056" indent="-625056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dirty="0"/>
              <a:t>Sources: legumes, eggs, fish, meat, dairy</a:t>
            </a:r>
          </a:p>
        </p:txBody>
      </p:sp>
      <p:pic>
        <p:nvPicPr>
          <p:cNvPr id="300" name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56571" y="4524611"/>
            <a:ext cx="2446945" cy="233338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2769739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466165" y="1353685"/>
            <a:ext cx="11259670" cy="1795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algn="ctr" defTabSz="410751" hangingPunct="0">
              <a:defRPr sz="1800"/>
            </a:pPr>
            <a:r>
              <a:rPr sz="32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Eating </a:t>
            </a:r>
            <a:r>
              <a:rPr sz="3200" u="sng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gram</a:t>
            </a:r>
            <a:r>
              <a:rPr sz="32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sz="32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protein</a:t>
            </a:r>
            <a:r>
              <a:rPr sz="32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provides your body with </a:t>
            </a:r>
            <a:r>
              <a:rPr sz="3200" u="sng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Calories</a:t>
            </a:r>
            <a:r>
              <a:rPr sz="32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pic>
        <p:nvPicPr>
          <p:cNvPr id="71" name="image13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4909" y="3357469"/>
            <a:ext cx="4262183" cy="2910463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2209800" y="210684"/>
            <a:ext cx="7772401" cy="11430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4359"/>
              <a:t>Energy Gained From Protein</a:t>
            </a:r>
          </a:p>
        </p:txBody>
      </p:sp>
    </p:spTree>
    <p:extLst>
      <p:ext uri="{BB962C8B-B14F-4D97-AF65-F5344CB8AC3E}">
        <p14:creationId xmlns:p14="http://schemas.microsoft.com/office/powerpoint/2010/main" val="267471450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654">
              <a:srgbClr val="E9EDED"/>
            </a:gs>
            <a:gs pos="100000">
              <a:srgbClr val="7BDBD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/>
          </p:cNvSpPr>
          <p:nvPr>
            <p:ph type="body" idx="1"/>
          </p:nvPr>
        </p:nvSpPr>
        <p:spPr>
          <a:xfrm>
            <a:off x="645459" y="286871"/>
            <a:ext cx="10847294" cy="61497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10339" indent="-810339">
              <a:lnSpc>
                <a:spcPct val="90000"/>
              </a:lnSpc>
              <a:buClr>
                <a:srgbClr val="CC0000"/>
              </a:buCl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400" dirty="0">
                <a:solidFill>
                  <a:srgbClr val="CC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rPr>
              <a:t>Six functions of proteins:</a:t>
            </a:r>
          </a:p>
          <a:p>
            <a:pPr>
              <a:lnSpc>
                <a:spcPct val="90000"/>
              </a:lnSpc>
              <a:buClr>
                <a:srgbClr val="CC0000"/>
              </a:buCl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4400" dirty="0">
              <a:solidFill>
                <a:srgbClr val="CC0000"/>
              </a:solidFill>
              <a:effectLst>
                <a:outerShdw blurRad="38100" dist="38100" dir="2700000" rotWithShape="0">
                  <a:srgbClr val="C0C0C0"/>
                </a:outerShdw>
              </a:effectLst>
            </a:endParaRPr>
          </a:p>
          <a:p>
            <a:pPr marL="241093" indent="-241093">
              <a:lnSpc>
                <a:spcPct val="90000"/>
              </a:lnSpc>
              <a:buSzTx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400" dirty="0">
                <a:solidFill>
                  <a:srgbClr val="660066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rPr>
              <a:t>	1.	Storage:	      albumin (egg white)</a:t>
            </a:r>
          </a:p>
          <a:p>
            <a:pPr marL="241093" indent="-241093">
              <a:lnSpc>
                <a:spcPct val="90000"/>
              </a:lnSpc>
              <a:buSzTx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400" dirty="0">
                <a:solidFill>
                  <a:srgbClr val="660066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rPr>
              <a:t>	2.	Transport: 	      hemoglobin</a:t>
            </a:r>
          </a:p>
          <a:p>
            <a:pPr marL="241093" indent="-241093">
              <a:lnSpc>
                <a:spcPct val="90000"/>
              </a:lnSpc>
              <a:buSzTx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400" dirty="0">
                <a:solidFill>
                  <a:srgbClr val="660066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rPr>
              <a:t>	3.	Regulatory:	      hormones</a:t>
            </a:r>
          </a:p>
          <a:p>
            <a:pPr marL="241093" indent="-241093">
              <a:lnSpc>
                <a:spcPct val="90000"/>
              </a:lnSpc>
              <a:buSzTx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400" dirty="0">
                <a:solidFill>
                  <a:srgbClr val="660066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rPr>
              <a:t>	4.	Movement:	      muscles</a:t>
            </a:r>
          </a:p>
          <a:p>
            <a:pPr marL="241093" indent="-241093">
              <a:lnSpc>
                <a:spcPct val="90000"/>
              </a:lnSpc>
              <a:buSzTx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400" dirty="0">
                <a:solidFill>
                  <a:srgbClr val="00B05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rPr>
              <a:t>	5.	Structural:	      membranes, hair, nails</a:t>
            </a:r>
          </a:p>
          <a:p>
            <a:pPr marL="241093" indent="-241093">
              <a:lnSpc>
                <a:spcPct val="90000"/>
              </a:lnSpc>
              <a:buSzTx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400" dirty="0">
                <a:solidFill>
                  <a:srgbClr val="00B05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rPr>
              <a:t>	6.	Enzymes:		cellular reactions</a:t>
            </a:r>
          </a:p>
        </p:txBody>
      </p:sp>
    </p:spTree>
    <p:extLst>
      <p:ext uri="{BB962C8B-B14F-4D97-AF65-F5344CB8AC3E}">
        <p14:creationId xmlns:p14="http://schemas.microsoft.com/office/powerpoint/2010/main" val="105918991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654">
              <a:srgbClr val="EEEADE"/>
            </a:gs>
            <a:gs pos="100000">
              <a:srgbClr val="DE745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1800"/>
            </a:pPr>
            <a:r>
              <a:rPr sz="5400" b="1" dirty="0"/>
              <a:t>Nucleic</a:t>
            </a:r>
            <a:r>
              <a:rPr b="1" dirty="0"/>
              <a:t> </a:t>
            </a:r>
            <a:r>
              <a:rPr sz="5400" b="1" dirty="0"/>
              <a:t>Acids</a:t>
            </a:r>
          </a:p>
        </p:txBody>
      </p:sp>
      <p:sp>
        <p:nvSpPr>
          <p:cNvPr id="305" name="Shape 305"/>
          <p:cNvSpPr>
            <a:spLocks noGrp="1"/>
          </p:cNvSpPr>
          <p:nvPr>
            <p:ph type="body" idx="1"/>
          </p:nvPr>
        </p:nvSpPr>
        <p:spPr>
          <a:xfrm>
            <a:off x="892969" y="1344706"/>
            <a:ext cx="10406063" cy="49060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25056" indent="-625056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dirty="0"/>
              <a:t>Store and transmit genetic information</a:t>
            </a:r>
          </a:p>
          <a:p>
            <a:pPr marL="625056" indent="-625056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dirty="0"/>
              <a:t>Structure = phosphate, sugar, and nitrogen base</a:t>
            </a:r>
            <a:br>
              <a:rPr sz="3200" dirty="0"/>
            </a:br>
            <a:r>
              <a:rPr sz="3200" dirty="0"/>
              <a:t>aka - nucleotide; link many nucleotides together to form a nucleic acid</a:t>
            </a:r>
          </a:p>
          <a:p>
            <a:pPr marL="625056" indent="-625056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dirty="0"/>
              <a:t>2 types: DNA (deoxyribonucleic acid) &amp; RNA (ribonucleic acid)</a:t>
            </a:r>
          </a:p>
        </p:txBody>
      </p:sp>
    </p:spTree>
    <p:extLst>
      <p:ext uri="{BB962C8B-B14F-4D97-AF65-F5344CB8AC3E}">
        <p14:creationId xmlns:p14="http://schemas.microsoft.com/office/powerpoint/2010/main" val="73982739"/>
      </p:ext>
    </p:extLst>
  </p:cSld>
  <p:clrMapOvr>
    <a:masterClrMapping/>
  </p:clrMapOvr>
  <p:transition spd="slow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326</Words>
  <Application>Microsoft Office PowerPoint</Application>
  <PresentationFormat>Widescreen</PresentationFormat>
  <Paragraphs>63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Helvetica</vt:lpstr>
      <vt:lpstr>Helvetica Light</vt:lpstr>
      <vt:lpstr>Techno</vt:lpstr>
      <vt:lpstr>Times</vt:lpstr>
      <vt:lpstr>Times New Roman</vt:lpstr>
      <vt:lpstr>Office Theme</vt:lpstr>
      <vt:lpstr>White</vt:lpstr>
      <vt:lpstr>Macromolecules</vt:lpstr>
      <vt:lpstr>Lipids</vt:lpstr>
      <vt:lpstr>Energy Gained from Lipids</vt:lpstr>
      <vt:lpstr>PowerPoint Presentation</vt:lpstr>
      <vt:lpstr>2 types of fats:</vt:lpstr>
      <vt:lpstr>Proteins</vt:lpstr>
      <vt:lpstr>Energy Gained From Protein</vt:lpstr>
      <vt:lpstr>PowerPoint Presentation</vt:lpstr>
      <vt:lpstr>Nucleic Acids</vt:lpstr>
      <vt:lpstr>Nucleic acids</vt:lpstr>
      <vt:lpstr>Look at the label to the left.  3 of the 4 macromolecules can be found in foods.  </vt:lpstr>
      <vt:lpstr>How to read nutrition labels…</vt:lpstr>
      <vt:lpstr>Food #1</vt:lpstr>
      <vt:lpstr>Food Sample #2</vt:lpstr>
      <vt:lpstr>Food Sample #3</vt:lpstr>
      <vt:lpstr>PowerPoint Presentation</vt:lpstr>
    </vt:vector>
  </TitlesOfParts>
  <Company>Anoka-Hennepin ISD11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Macromolecules</dc:title>
  <dc:creator>user</dc:creator>
  <cp:lastModifiedBy>user</cp:lastModifiedBy>
  <cp:revision>15</cp:revision>
  <dcterms:created xsi:type="dcterms:W3CDTF">2016-10-31T12:33:01Z</dcterms:created>
  <dcterms:modified xsi:type="dcterms:W3CDTF">2016-11-07T18:30:49Z</dcterms:modified>
</cp:coreProperties>
</file>