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2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6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7.xml" Type="http://schemas.openxmlformats.org/officeDocument/2006/relationships/slide" Id="rId12"/><Relationship Target="presProps.xml" Type="http://schemas.openxmlformats.org/officeDocument/2006/relationships/presProps" Id="rId2"/><Relationship Target="theme/theme1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4" name="Shape 2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5" name="Shape 20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1" name="Shape 2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2" name="Shape 21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8" name="Shape 2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9" name="Shape 21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5" name="Shape 2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6" name="Shape 2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2" name="Shape 2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3" name="Shape 23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34" name="Shape 2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9" name="Shape 2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0" name="Shape 24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41" name="Shape 2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6" name="Shape 2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7" name="Shape 24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48" name="Shape 2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ctrTitle"/>
          </p:nvPr>
        </p:nvSpPr>
        <p:spPr>
          <a:xfrm>
            <a:off y="3468501" x="4800600"/>
            <a:ext cy="700200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buClr>
                <a:schemeClr val="accent1"/>
              </a:buClr>
              <a:buFont typeface="Rokkitt"/>
              <a:buNone/>
              <a:defRPr/>
            </a:lvl1pPr>
            <a:lvl2pPr algn="l" rtl="0" marR="0" indent="0" marL="0">
              <a:spcBef>
                <a:spcPts val="0"/>
              </a:spcBef>
              <a:defRPr/>
            </a:lvl2pPr>
            <a:lvl3pPr algn="l" rtl="0" marR="0" indent="0" marL="0">
              <a:spcBef>
                <a:spcPts val="0"/>
              </a:spcBef>
              <a:defRPr/>
            </a:lvl3pPr>
            <a:lvl4pPr algn="l" rtl="0" marR="0" indent="0" marL="0">
              <a:spcBef>
                <a:spcPts val="0"/>
              </a:spcBef>
              <a:defRPr/>
            </a:lvl4pPr>
            <a:lvl5pPr algn="l" rtl="0" marR="0" indent="0" marL="0">
              <a:spcBef>
                <a:spcPts val="0"/>
              </a:spcBef>
              <a:defRPr/>
            </a:lvl5pPr>
            <a:lvl6pPr algn="l" rtl="0" marR="0" indent="0" marL="0">
              <a:spcBef>
                <a:spcPts val="0"/>
              </a:spcBef>
              <a:defRPr/>
            </a:lvl6pPr>
            <a:lvl7pPr algn="l" rtl="0" marR="0" indent="0" marL="0">
              <a:spcBef>
                <a:spcPts val="0"/>
              </a:spcBef>
              <a:defRPr/>
            </a:lvl7pPr>
            <a:lvl8pPr algn="l" rtl="0" marR="0" indent="0" marL="0">
              <a:spcBef>
                <a:spcPts val="0"/>
              </a:spcBef>
              <a:defRPr/>
            </a:lvl8pPr>
            <a:lvl9pPr algn="l" rtl="0" marR="0" indent="0" marL="0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y="4171949" x="4800600"/>
            <a:ext cy="561299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300"/>
              </a:spcBef>
              <a:buClr>
                <a:schemeClr val="accent1"/>
              </a:buClr>
              <a:buFont typeface="Noto Symbol"/>
              <a:buNone/>
              <a:defRPr/>
            </a:lvl1pPr>
            <a:lvl2pPr algn="ctr" rtl="0" marR="0" indent="0" marL="457200">
              <a:spcBef>
                <a:spcPts val="600"/>
              </a:spcBef>
              <a:buClr>
                <a:srgbClr val="B86EB8"/>
              </a:buClr>
              <a:buFont typeface="Noto Symbol"/>
              <a:buNone/>
              <a:defRPr/>
            </a:lvl2pPr>
            <a:lvl3pPr algn="ctr" rtl="0" marR="0" indent="0" marL="914400">
              <a:spcBef>
                <a:spcPts val="600"/>
              </a:spcBef>
              <a:buClr>
                <a:schemeClr val="accent1"/>
              </a:buClr>
              <a:buFont typeface="Noto Symbol"/>
              <a:buNone/>
              <a:defRPr/>
            </a:lvl3pPr>
            <a:lvl4pPr algn="ctr" rtl="0" marR="0" indent="0" marL="1371600">
              <a:spcBef>
                <a:spcPts val="600"/>
              </a:spcBef>
              <a:buClr>
                <a:srgbClr val="B86EB8"/>
              </a:buClr>
              <a:buFont typeface="Noto Symbol"/>
              <a:buNone/>
              <a:defRPr/>
            </a:lvl4pPr>
            <a:lvl5pPr algn="ctr" rtl="0" marR="0" indent="0" marL="1828800">
              <a:spcBef>
                <a:spcPts val="600"/>
              </a:spcBef>
              <a:buClr>
                <a:schemeClr val="accent1"/>
              </a:buClr>
              <a:buFont typeface="Noto Symbol"/>
              <a:buNone/>
              <a:defRPr/>
            </a:lvl5pPr>
            <a:lvl6pPr algn="ctr" rtl="0" marR="0" indent="0" marL="228600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algn="ctr" rtl="0" marR="0" indent="0" marL="274320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algn="ctr" rtl="0" marR="0" indent="0" marL="320040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algn="ctr" rtl="0" marR="0" indent="0" marL="365760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0" type="dt"/>
          </p:nvPr>
        </p:nvSpPr>
        <p:spPr>
          <a:xfrm>
            <a:off y="4819229" x="4800600"/>
            <a:ext cy="273900" cx="1232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1" type="ftr"/>
          </p:nvPr>
        </p:nvSpPr>
        <p:spPr>
          <a:xfrm>
            <a:off y="4819229" x="6311153"/>
            <a:ext cy="273900" cx="26178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/>
          <p:nvPr/>
        </p:nvSpPr>
        <p:spPr>
          <a:xfrm>
            <a:off y="171450" x="282575"/>
            <a:ext cy="3141000" cx="4235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6" name="Shape 16"/>
          <p:cNvSpPr/>
          <p:nvPr/>
        </p:nvSpPr>
        <p:spPr>
          <a:xfrm>
            <a:off y="171450" x="6802438"/>
            <a:ext cy="1529400" cx="2057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7" name="Shape 17"/>
          <p:cNvSpPr/>
          <p:nvPr/>
        </p:nvSpPr>
        <p:spPr>
          <a:xfrm>
            <a:off y="1783080" x="4624387"/>
            <a:ext cy="1529400" cx="2057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8" name="Shape 18"/>
          <p:cNvSpPr txBox="1"/>
          <p:nvPr/>
        </p:nvSpPr>
        <p:spPr>
          <a:xfrm>
            <a:off y="131108" x="424891"/>
            <a:ext cy="623099" cx="4133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54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  <p:sp>
        <p:nvSpPr>
          <p:cNvPr id="19" name="Shape 19"/>
          <p:cNvSpPr/>
          <p:nvPr/>
        </p:nvSpPr>
        <p:spPr>
          <a:xfrm>
            <a:off y="171450" x="4624387"/>
            <a:ext cy="1529400" cx="2057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20" name="Shape 20"/>
          <p:cNvSpPr/>
          <p:nvPr/>
        </p:nvSpPr>
        <p:spPr>
          <a:xfrm>
            <a:off y="1783080" x="6802438"/>
            <a:ext cy="1529400" cx="2057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 Content"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/>
          <p:nvPr/>
        </p:nvSpPr>
        <p:spPr>
          <a:xfrm>
            <a:off y="211930" x="8166846"/>
            <a:ext cy="1200000" cx="685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02" name="Shape 102"/>
          <p:cNvSpPr txBox="1"/>
          <p:nvPr/>
        </p:nvSpPr>
        <p:spPr>
          <a:xfrm>
            <a:off y="171450" x="223185"/>
            <a:ext cy="415500" cx="2609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36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  <p:sp>
        <p:nvSpPr>
          <p:cNvPr id="103" name="Shape 103"/>
          <p:cNvSpPr txBox="1"/>
          <p:nvPr>
            <p:ph type="title"/>
          </p:nvPr>
        </p:nvSpPr>
        <p:spPr>
          <a:xfrm>
            <a:off y="363070" x="498474"/>
            <a:ext cy="837000" cx="7556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Rokkit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4" name="Shape 104"/>
          <p:cNvSpPr txBox="1"/>
          <p:nvPr>
            <p:ph idx="10" type="dt"/>
          </p:nvPr>
        </p:nvSpPr>
        <p:spPr>
          <a:xfrm>
            <a:off y="4817689" x="6795246"/>
            <a:ext cy="273900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05" name="Shape 105"/>
          <p:cNvSpPr txBox="1"/>
          <p:nvPr>
            <p:ph idx="11" type="ftr"/>
          </p:nvPr>
        </p:nvSpPr>
        <p:spPr>
          <a:xfrm>
            <a:off y="4817689" x="201706"/>
            <a:ext cy="273900" cx="6122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y="1489472" x="502920"/>
            <a:ext cy="1474499" cx="3657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8" name="Shape 108"/>
          <p:cNvSpPr txBox="1"/>
          <p:nvPr>
            <p:ph idx="2" type="body"/>
          </p:nvPr>
        </p:nvSpPr>
        <p:spPr>
          <a:xfrm>
            <a:off y="3123723" x="502920"/>
            <a:ext cy="1474499" cx="3657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9" name="Shape 109"/>
          <p:cNvSpPr txBox="1"/>
          <p:nvPr>
            <p:ph idx="3" type="body"/>
          </p:nvPr>
        </p:nvSpPr>
        <p:spPr>
          <a:xfrm>
            <a:off y="1489472" x="4410075"/>
            <a:ext cy="1474499" cx="3657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0" name="Shape 110"/>
          <p:cNvSpPr txBox="1"/>
          <p:nvPr>
            <p:ph idx="4" type="body"/>
          </p:nvPr>
        </p:nvSpPr>
        <p:spPr>
          <a:xfrm>
            <a:off y="3127248" x="4410075"/>
            <a:ext cy="1474499" cx="3657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Only"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/>
          <p:nvPr/>
        </p:nvSpPr>
        <p:spPr>
          <a:xfrm>
            <a:off y="211930" x="8166846"/>
            <a:ext cy="1200000" cx="685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13" name="Shape 113"/>
          <p:cNvSpPr txBox="1"/>
          <p:nvPr/>
        </p:nvSpPr>
        <p:spPr>
          <a:xfrm>
            <a:off y="171450" x="223185"/>
            <a:ext cy="415500" cx="2609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36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  <p:sp>
        <p:nvSpPr>
          <p:cNvPr id="114" name="Shape 114"/>
          <p:cNvSpPr txBox="1"/>
          <p:nvPr>
            <p:ph type="title"/>
          </p:nvPr>
        </p:nvSpPr>
        <p:spPr>
          <a:xfrm>
            <a:off y="363070" x="498474"/>
            <a:ext cy="837000" cx="7556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Rokkit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5" name="Shape 115"/>
          <p:cNvSpPr txBox="1"/>
          <p:nvPr>
            <p:ph idx="10" type="dt"/>
          </p:nvPr>
        </p:nvSpPr>
        <p:spPr>
          <a:xfrm>
            <a:off y="4817689" x="6795246"/>
            <a:ext cy="273900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16" name="Shape 116"/>
          <p:cNvSpPr txBox="1"/>
          <p:nvPr>
            <p:ph idx="11" type="ftr"/>
          </p:nvPr>
        </p:nvSpPr>
        <p:spPr>
          <a:xfrm>
            <a:off y="4817689" x="201706"/>
            <a:ext cy="273900" cx="6122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17" name="Shape 117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/>
          <p:nvPr/>
        </p:nvSpPr>
        <p:spPr>
          <a:xfrm>
            <a:off y="211929" x="8166846"/>
            <a:ext cy="226799" cx="685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20" name="Shape 120"/>
          <p:cNvSpPr txBox="1"/>
          <p:nvPr>
            <p:ph idx="10" type="dt"/>
          </p:nvPr>
        </p:nvSpPr>
        <p:spPr>
          <a:xfrm>
            <a:off y="4817689" x="6795246"/>
            <a:ext cy="273900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1" type="ftr"/>
          </p:nvPr>
        </p:nvSpPr>
        <p:spPr>
          <a:xfrm>
            <a:off y="4817689" x="201706"/>
            <a:ext cy="273900" cx="6122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22" name="Shape 122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/>
          <p:nvPr/>
        </p:nvSpPr>
        <p:spPr>
          <a:xfrm>
            <a:off y="171450" x="282575"/>
            <a:ext cy="4758900" cx="345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25" name="Shape 125"/>
          <p:cNvSpPr txBox="1"/>
          <p:nvPr>
            <p:ph type="title"/>
          </p:nvPr>
        </p:nvSpPr>
        <p:spPr>
          <a:xfrm>
            <a:off y="1928812" x="380555"/>
            <a:ext cy="871499" cx="32553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204787" x="4168775"/>
            <a:ext cy="4389899" cx="4597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7" name="Shape 127"/>
          <p:cNvSpPr txBox="1"/>
          <p:nvPr>
            <p:ph idx="2" type="body"/>
          </p:nvPr>
        </p:nvSpPr>
        <p:spPr>
          <a:xfrm>
            <a:off y="2800350" x="381092"/>
            <a:ext cy="1794300" cx="32553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Clr>
                <a:schemeClr val="lt1"/>
              </a:buClr>
              <a:buFont typeface="Rokkitt"/>
              <a:buNone/>
              <a:defRPr/>
            </a:lvl1pPr>
            <a:lvl2pPr rtl="0" indent="0" marL="457200">
              <a:spcBef>
                <a:spcPts val="0"/>
              </a:spcBef>
              <a:buFont typeface="Rokkitt"/>
              <a:buNone/>
              <a:defRPr/>
            </a:lvl2pPr>
            <a:lvl3pPr rtl="0" indent="0" marL="914400">
              <a:spcBef>
                <a:spcPts val="0"/>
              </a:spcBef>
              <a:buFont typeface="Rokkitt"/>
              <a:buNone/>
              <a:defRPr/>
            </a:lvl3pPr>
            <a:lvl4pPr rtl="0" indent="0" marL="1371600">
              <a:spcBef>
                <a:spcPts val="0"/>
              </a:spcBef>
              <a:buFont typeface="Rokkitt"/>
              <a:buNone/>
              <a:defRPr/>
            </a:lvl4pPr>
            <a:lvl5pPr rtl="0" indent="0" marL="1828800">
              <a:spcBef>
                <a:spcPts val="0"/>
              </a:spcBef>
              <a:buFont typeface="Rokkitt"/>
              <a:buNone/>
              <a:defRPr/>
            </a:lvl5pPr>
            <a:lvl6pPr rtl="0" indent="0" marL="2286000">
              <a:spcBef>
                <a:spcPts val="0"/>
              </a:spcBef>
              <a:buFont typeface="Rokkitt"/>
              <a:buNone/>
              <a:defRPr/>
            </a:lvl6pPr>
            <a:lvl7pPr rtl="0" indent="0" marL="2743200">
              <a:spcBef>
                <a:spcPts val="0"/>
              </a:spcBef>
              <a:buFont typeface="Rokkitt"/>
              <a:buNone/>
              <a:defRPr/>
            </a:lvl7pPr>
            <a:lvl8pPr rtl="0" indent="0" marL="3200400">
              <a:spcBef>
                <a:spcPts val="0"/>
              </a:spcBef>
              <a:buFont typeface="Rokkitt"/>
              <a:buNone/>
              <a:defRPr/>
            </a:lvl8pPr>
            <a:lvl9pPr rtl="0" indent="0" marL="3657600">
              <a:spcBef>
                <a:spcPts val="0"/>
              </a:spcBef>
              <a:buFont typeface="Rokkitt"/>
              <a:buNone/>
              <a:defRPr/>
            </a:lvl9pPr>
          </a:lstStyle>
          <a:p/>
        </p:txBody>
      </p:sp>
      <p:sp>
        <p:nvSpPr>
          <p:cNvPr id="128" name="Shape 128"/>
          <p:cNvSpPr txBox="1"/>
          <p:nvPr>
            <p:ph idx="10" type="dt"/>
          </p:nvPr>
        </p:nvSpPr>
        <p:spPr>
          <a:xfrm>
            <a:off y="4817689" x="7391399"/>
            <a:ext cy="273900" cx="1537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29" name="Shape 129"/>
          <p:cNvSpPr txBox="1"/>
          <p:nvPr>
            <p:ph idx="11" type="ftr"/>
          </p:nvPr>
        </p:nvSpPr>
        <p:spPr>
          <a:xfrm>
            <a:off y="4817689" x="3859305"/>
            <a:ext cy="273900" cx="3316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30" name="Shape 130"/>
          <p:cNvSpPr txBox="1"/>
          <p:nvPr/>
        </p:nvSpPr>
        <p:spPr>
          <a:xfrm>
            <a:off y="131108" x="424891"/>
            <a:ext cy="623099" cx="4133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54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131" name="Shape 1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2" name="Shape 132"/>
          <p:cNvSpPr/>
          <p:nvPr/>
        </p:nvSpPr>
        <p:spPr>
          <a:xfrm>
            <a:off y="211929" x="8166846"/>
            <a:ext cy="226799" cx="685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33" name="Shape 133"/>
          <p:cNvSpPr txBox="1"/>
          <p:nvPr>
            <p:ph type="title"/>
          </p:nvPr>
        </p:nvSpPr>
        <p:spPr>
          <a:xfrm>
            <a:off y="2343150" x="4169403"/>
            <a:ext cy="653699" cx="38981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34" name="Shape 134"/>
          <p:cNvSpPr/>
          <p:nvPr>
            <p:ph idx="2" type="pic"/>
          </p:nvPr>
        </p:nvSpPr>
        <p:spPr>
          <a:xfrm>
            <a:off y="171450" x="277906"/>
            <a:ext cy="4758900" cx="3460799"/>
          </a:xfrm>
          <a:prstGeom prst="rect">
            <a:avLst/>
          </a:prstGeom>
          <a:noFill/>
          <a:ln>
            <a:noFill/>
          </a:ln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y="2996802" x="4169403"/>
            <a:ext cy="1611000" cx="38981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Rokkitt"/>
              <a:buNone/>
              <a:defRPr/>
            </a:lvl1pPr>
            <a:lvl2pPr rtl="0" indent="0" marL="457200">
              <a:spcBef>
                <a:spcPts val="0"/>
              </a:spcBef>
              <a:buFont typeface="Rokkitt"/>
              <a:buNone/>
              <a:defRPr/>
            </a:lvl2pPr>
            <a:lvl3pPr rtl="0" indent="0" marL="914400">
              <a:spcBef>
                <a:spcPts val="0"/>
              </a:spcBef>
              <a:buFont typeface="Rokkitt"/>
              <a:buNone/>
              <a:defRPr/>
            </a:lvl3pPr>
            <a:lvl4pPr rtl="0" indent="0" marL="1371600">
              <a:spcBef>
                <a:spcPts val="0"/>
              </a:spcBef>
              <a:buFont typeface="Rokkitt"/>
              <a:buNone/>
              <a:defRPr/>
            </a:lvl4pPr>
            <a:lvl5pPr rtl="0" indent="0" marL="1828800">
              <a:spcBef>
                <a:spcPts val="0"/>
              </a:spcBef>
              <a:buFont typeface="Rokkitt"/>
              <a:buNone/>
              <a:defRPr/>
            </a:lvl5pPr>
            <a:lvl6pPr rtl="0" indent="0" marL="2286000">
              <a:spcBef>
                <a:spcPts val="0"/>
              </a:spcBef>
              <a:buFont typeface="Rokkitt"/>
              <a:buNone/>
              <a:defRPr/>
            </a:lvl6pPr>
            <a:lvl7pPr rtl="0" indent="0" marL="2743200">
              <a:spcBef>
                <a:spcPts val="0"/>
              </a:spcBef>
              <a:buFont typeface="Rokkitt"/>
              <a:buNone/>
              <a:defRPr/>
            </a:lvl7pPr>
            <a:lvl8pPr rtl="0" indent="0" marL="3200400">
              <a:spcBef>
                <a:spcPts val="0"/>
              </a:spcBef>
              <a:buFont typeface="Rokkitt"/>
              <a:buNone/>
              <a:defRPr/>
            </a:lvl8pPr>
            <a:lvl9pPr rtl="0" indent="0" marL="3657600">
              <a:spcBef>
                <a:spcPts val="0"/>
              </a:spcBef>
              <a:buFont typeface="Rokkitt"/>
              <a:buNone/>
              <a:defRPr/>
            </a:lvl9pPr>
          </a:lstStyle>
          <a:p/>
        </p:txBody>
      </p:sp>
      <p:sp>
        <p:nvSpPr>
          <p:cNvPr id="136" name="Shape 136"/>
          <p:cNvSpPr txBox="1"/>
          <p:nvPr>
            <p:ph idx="10" type="dt"/>
          </p:nvPr>
        </p:nvSpPr>
        <p:spPr>
          <a:xfrm>
            <a:off y="4817689" x="7391399"/>
            <a:ext cy="273900" cx="1537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37" name="Shape 137"/>
          <p:cNvSpPr txBox="1"/>
          <p:nvPr>
            <p:ph idx="11" type="ftr"/>
          </p:nvPr>
        </p:nvSpPr>
        <p:spPr>
          <a:xfrm>
            <a:off y="4817689" x="4191000"/>
            <a:ext cy="273900" cx="30051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38" name="Shape 138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39" name="Shape 139"/>
          <p:cNvSpPr txBox="1"/>
          <p:nvPr/>
        </p:nvSpPr>
        <p:spPr>
          <a:xfrm>
            <a:off y="2528047" x="3990110"/>
            <a:ext cy="276899" cx="2204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24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icture above Caption"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y="3318061" x="506504"/>
            <a:ext cy="625199" cx="6191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42" name="Shape 142"/>
          <p:cNvSpPr/>
          <p:nvPr>
            <p:ph idx="2" type="pic"/>
          </p:nvPr>
        </p:nvSpPr>
        <p:spPr>
          <a:xfrm>
            <a:off y="171450" x="277905"/>
            <a:ext cy="3141000" cx="637830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y="3943349" x="506504"/>
            <a:ext cy="664499" cx="6191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300"/>
              </a:spcBef>
              <a:buFont typeface="Rokkitt"/>
              <a:buNone/>
              <a:defRPr/>
            </a:lvl1pPr>
            <a:lvl2pPr rtl="0" indent="0" marL="457200">
              <a:spcBef>
                <a:spcPts val="0"/>
              </a:spcBef>
              <a:buFont typeface="Rokkitt"/>
              <a:buNone/>
              <a:defRPr/>
            </a:lvl2pPr>
            <a:lvl3pPr rtl="0" indent="0" marL="914400">
              <a:spcBef>
                <a:spcPts val="0"/>
              </a:spcBef>
              <a:buFont typeface="Rokkitt"/>
              <a:buNone/>
              <a:defRPr/>
            </a:lvl3pPr>
            <a:lvl4pPr rtl="0" indent="0" marL="1371600">
              <a:spcBef>
                <a:spcPts val="0"/>
              </a:spcBef>
              <a:buFont typeface="Rokkitt"/>
              <a:buNone/>
              <a:defRPr/>
            </a:lvl4pPr>
            <a:lvl5pPr rtl="0" indent="0" marL="1828800">
              <a:spcBef>
                <a:spcPts val="0"/>
              </a:spcBef>
              <a:buFont typeface="Rokkitt"/>
              <a:buNone/>
              <a:defRPr/>
            </a:lvl5pPr>
            <a:lvl6pPr rtl="0" indent="0" marL="2286000">
              <a:spcBef>
                <a:spcPts val="0"/>
              </a:spcBef>
              <a:buFont typeface="Rokkitt"/>
              <a:buNone/>
              <a:defRPr/>
            </a:lvl6pPr>
            <a:lvl7pPr rtl="0" indent="0" marL="2743200">
              <a:spcBef>
                <a:spcPts val="0"/>
              </a:spcBef>
              <a:buFont typeface="Rokkitt"/>
              <a:buNone/>
              <a:defRPr/>
            </a:lvl7pPr>
            <a:lvl8pPr rtl="0" indent="0" marL="3200400">
              <a:spcBef>
                <a:spcPts val="0"/>
              </a:spcBef>
              <a:buFont typeface="Rokkitt"/>
              <a:buNone/>
              <a:defRPr/>
            </a:lvl8pPr>
            <a:lvl9pPr rtl="0" indent="0" marL="3657600">
              <a:spcBef>
                <a:spcPts val="0"/>
              </a:spcBef>
              <a:buFont typeface="Rokkitt"/>
              <a:buNone/>
              <a:defRPr/>
            </a:lvl9pPr>
          </a:lstStyle>
          <a:p/>
        </p:txBody>
      </p:sp>
      <p:sp>
        <p:nvSpPr>
          <p:cNvPr id="144" name="Shape 144"/>
          <p:cNvSpPr txBox="1"/>
          <p:nvPr>
            <p:ph idx="10" type="dt"/>
          </p:nvPr>
        </p:nvSpPr>
        <p:spPr>
          <a:xfrm>
            <a:off y="4817689" x="6795246"/>
            <a:ext cy="273900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45" name="Shape 145"/>
          <p:cNvSpPr txBox="1"/>
          <p:nvPr>
            <p:ph idx="11" type="ftr"/>
          </p:nvPr>
        </p:nvSpPr>
        <p:spPr>
          <a:xfrm>
            <a:off y="4817689" x="201706"/>
            <a:ext cy="273900" cx="6122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46" name="Shape 146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47" name="Shape 147"/>
          <p:cNvSpPr/>
          <p:nvPr/>
        </p:nvSpPr>
        <p:spPr>
          <a:xfrm>
            <a:off y="171450" x="6802438"/>
            <a:ext cy="1529400" cx="2057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48" name="Shape 148"/>
          <p:cNvSpPr/>
          <p:nvPr/>
        </p:nvSpPr>
        <p:spPr>
          <a:xfrm>
            <a:off y="1783080" x="6802438"/>
            <a:ext cy="1529400" cx="205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49" name="Shape 149"/>
          <p:cNvSpPr txBox="1"/>
          <p:nvPr/>
        </p:nvSpPr>
        <p:spPr>
          <a:xfrm>
            <a:off y="3474594" x="327212"/>
            <a:ext cy="276899" cx="2204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24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 Pictures with Caption">
    <p:spTree>
      <p:nvGrpSpPr>
        <p:cNvPr id="150" name="Shape 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" name="Shape 151"/>
          <p:cNvSpPr/>
          <p:nvPr/>
        </p:nvSpPr>
        <p:spPr>
          <a:xfrm>
            <a:off y="171450" x="282573"/>
            <a:ext cy="4758900" cx="6387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52" name="Shape 152"/>
          <p:cNvSpPr txBox="1"/>
          <p:nvPr>
            <p:ph type="title"/>
          </p:nvPr>
        </p:nvSpPr>
        <p:spPr>
          <a:xfrm>
            <a:off y="1928812" x="380554"/>
            <a:ext cy="871499" cx="6181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y="2800350" x="381093"/>
            <a:ext cy="1794300" cx="61797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Clr>
                <a:schemeClr val="lt1"/>
              </a:buClr>
              <a:buFont typeface="Rokkitt"/>
              <a:buNone/>
              <a:defRPr/>
            </a:lvl1pPr>
            <a:lvl2pPr rtl="0" indent="0" marL="457200">
              <a:spcBef>
                <a:spcPts val="0"/>
              </a:spcBef>
              <a:buFont typeface="Rokkitt"/>
              <a:buNone/>
              <a:defRPr/>
            </a:lvl2pPr>
            <a:lvl3pPr rtl="0" indent="0" marL="914400">
              <a:spcBef>
                <a:spcPts val="0"/>
              </a:spcBef>
              <a:buFont typeface="Rokkitt"/>
              <a:buNone/>
              <a:defRPr/>
            </a:lvl3pPr>
            <a:lvl4pPr rtl="0" indent="0" marL="1371600">
              <a:spcBef>
                <a:spcPts val="0"/>
              </a:spcBef>
              <a:buFont typeface="Rokkitt"/>
              <a:buNone/>
              <a:defRPr/>
            </a:lvl4pPr>
            <a:lvl5pPr rtl="0" indent="0" marL="1828800">
              <a:spcBef>
                <a:spcPts val="0"/>
              </a:spcBef>
              <a:buFont typeface="Rokkitt"/>
              <a:buNone/>
              <a:defRPr/>
            </a:lvl5pPr>
            <a:lvl6pPr rtl="0" indent="0" marL="2286000">
              <a:spcBef>
                <a:spcPts val="0"/>
              </a:spcBef>
              <a:buFont typeface="Rokkitt"/>
              <a:buNone/>
              <a:defRPr/>
            </a:lvl6pPr>
            <a:lvl7pPr rtl="0" indent="0" marL="2743200">
              <a:spcBef>
                <a:spcPts val="0"/>
              </a:spcBef>
              <a:buFont typeface="Rokkitt"/>
              <a:buNone/>
              <a:defRPr/>
            </a:lvl7pPr>
            <a:lvl8pPr rtl="0" indent="0" marL="3200400">
              <a:spcBef>
                <a:spcPts val="0"/>
              </a:spcBef>
              <a:buFont typeface="Rokkitt"/>
              <a:buNone/>
              <a:defRPr/>
            </a:lvl8pPr>
            <a:lvl9pPr rtl="0" indent="0" marL="3657600">
              <a:spcBef>
                <a:spcPts val="0"/>
              </a:spcBef>
              <a:buFont typeface="Rokkitt"/>
              <a:buNone/>
              <a:defRPr/>
            </a:lvl9pPr>
          </a:lstStyle>
          <a:p/>
        </p:txBody>
      </p:sp>
      <p:sp>
        <p:nvSpPr>
          <p:cNvPr id="154" name="Shape 154"/>
          <p:cNvSpPr txBox="1"/>
          <p:nvPr>
            <p:ph idx="10" type="dt"/>
          </p:nvPr>
        </p:nvSpPr>
        <p:spPr>
          <a:xfrm>
            <a:off y="4676705" x="5212262"/>
            <a:ext cy="273900" cx="1348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55" name="Shape 155"/>
          <p:cNvSpPr txBox="1"/>
          <p:nvPr>
            <p:ph idx="11" type="ftr"/>
          </p:nvPr>
        </p:nvSpPr>
        <p:spPr>
          <a:xfrm>
            <a:off y="4676705" x="381094"/>
            <a:ext cy="273900" cx="46481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56" name="Shape 156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57" name="Shape 157"/>
          <p:cNvSpPr txBox="1"/>
          <p:nvPr/>
        </p:nvSpPr>
        <p:spPr>
          <a:xfrm>
            <a:off y="131108" x="424891"/>
            <a:ext cy="623099" cx="4133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54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  <p:sp>
        <p:nvSpPr>
          <p:cNvPr id="158" name="Shape 158"/>
          <p:cNvSpPr/>
          <p:nvPr/>
        </p:nvSpPr>
        <p:spPr>
          <a:xfrm>
            <a:off y="171450" x="6802438"/>
            <a:ext cy="1529400" cx="2057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59" name="Shape 159"/>
          <p:cNvSpPr/>
          <p:nvPr>
            <p:ph idx="2" type="pic"/>
          </p:nvPr>
        </p:nvSpPr>
        <p:spPr>
          <a:xfrm>
            <a:off y="1781205" x="6802438"/>
            <a:ext cy="1529400" cx="1543200"/>
          </a:xfrm>
          <a:prstGeom prst="rect">
            <a:avLst/>
          </a:prstGeom>
          <a:noFill/>
          <a:ln>
            <a:noFill/>
          </a:ln>
        </p:spPr>
      </p:sp>
      <p:sp>
        <p:nvSpPr>
          <p:cNvPr id="160" name="Shape 160"/>
          <p:cNvSpPr/>
          <p:nvPr>
            <p:ph idx="3" type="pic"/>
          </p:nvPr>
        </p:nvSpPr>
        <p:spPr>
          <a:xfrm>
            <a:off y="3401567" x="6802438"/>
            <a:ext cy="1529400" cx="15432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 Pictures with Caption">
    <p:spTree>
      <p:nvGrpSpPr>
        <p:cNvPr id="161" name="Shape 1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2" name="Shape 162"/>
          <p:cNvSpPr/>
          <p:nvPr/>
        </p:nvSpPr>
        <p:spPr>
          <a:xfrm>
            <a:off y="171450" x="282575"/>
            <a:ext cy="4758900" cx="4235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63" name="Shape 163"/>
          <p:cNvSpPr txBox="1"/>
          <p:nvPr>
            <p:ph type="title"/>
          </p:nvPr>
        </p:nvSpPr>
        <p:spPr>
          <a:xfrm>
            <a:off y="1928812" x="380554"/>
            <a:ext cy="871499" cx="4016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y="2800350" x="381093"/>
            <a:ext cy="1794300" cx="4015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Clr>
                <a:schemeClr val="lt1"/>
              </a:buClr>
              <a:buFont typeface="Rokkitt"/>
              <a:buNone/>
              <a:defRPr/>
            </a:lvl1pPr>
            <a:lvl2pPr rtl="0" indent="0" marL="457200">
              <a:spcBef>
                <a:spcPts val="0"/>
              </a:spcBef>
              <a:buFont typeface="Rokkitt"/>
              <a:buNone/>
              <a:defRPr/>
            </a:lvl2pPr>
            <a:lvl3pPr rtl="0" indent="0" marL="914400">
              <a:spcBef>
                <a:spcPts val="0"/>
              </a:spcBef>
              <a:buFont typeface="Rokkitt"/>
              <a:buNone/>
              <a:defRPr/>
            </a:lvl3pPr>
            <a:lvl4pPr rtl="0" indent="0" marL="1371600">
              <a:spcBef>
                <a:spcPts val="0"/>
              </a:spcBef>
              <a:buFont typeface="Rokkitt"/>
              <a:buNone/>
              <a:defRPr/>
            </a:lvl4pPr>
            <a:lvl5pPr rtl="0" indent="0" marL="1828800">
              <a:spcBef>
                <a:spcPts val="0"/>
              </a:spcBef>
              <a:buFont typeface="Rokkitt"/>
              <a:buNone/>
              <a:defRPr/>
            </a:lvl5pPr>
            <a:lvl6pPr rtl="0" indent="0" marL="2286000">
              <a:spcBef>
                <a:spcPts val="0"/>
              </a:spcBef>
              <a:buFont typeface="Rokkitt"/>
              <a:buNone/>
              <a:defRPr/>
            </a:lvl6pPr>
            <a:lvl7pPr rtl="0" indent="0" marL="2743200">
              <a:spcBef>
                <a:spcPts val="0"/>
              </a:spcBef>
              <a:buFont typeface="Rokkitt"/>
              <a:buNone/>
              <a:defRPr/>
            </a:lvl7pPr>
            <a:lvl8pPr rtl="0" indent="0" marL="3200400">
              <a:spcBef>
                <a:spcPts val="0"/>
              </a:spcBef>
              <a:buFont typeface="Rokkitt"/>
              <a:buNone/>
              <a:defRPr/>
            </a:lvl8pPr>
            <a:lvl9pPr rtl="0" indent="0" marL="3657600">
              <a:spcBef>
                <a:spcPts val="0"/>
              </a:spcBef>
              <a:buFont typeface="Rokkitt"/>
              <a:buNone/>
              <a:defRPr/>
            </a:lvl9pPr>
          </a:lstStyle>
          <a:p/>
        </p:txBody>
      </p:sp>
      <p:sp>
        <p:nvSpPr>
          <p:cNvPr id="165" name="Shape 165"/>
          <p:cNvSpPr txBox="1"/>
          <p:nvPr>
            <p:ph idx="10" type="dt"/>
          </p:nvPr>
        </p:nvSpPr>
        <p:spPr>
          <a:xfrm>
            <a:off y="4676705" x="3048000"/>
            <a:ext cy="273900" cx="1348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66" name="Shape 166"/>
          <p:cNvSpPr txBox="1"/>
          <p:nvPr>
            <p:ph idx="11" type="ftr"/>
          </p:nvPr>
        </p:nvSpPr>
        <p:spPr>
          <a:xfrm>
            <a:off y="4676705" x="381094"/>
            <a:ext cy="273900" cx="25908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67" name="Shape 167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68" name="Shape 168"/>
          <p:cNvSpPr txBox="1"/>
          <p:nvPr/>
        </p:nvSpPr>
        <p:spPr>
          <a:xfrm>
            <a:off y="131108" x="424891"/>
            <a:ext cy="623099" cx="4133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54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  <p:sp>
        <p:nvSpPr>
          <p:cNvPr id="169" name="Shape 169"/>
          <p:cNvSpPr/>
          <p:nvPr/>
        </p:nvSpPr>
        <p:spPr>
          <a:xfrm>
            <a:off y="171450" x="6802438"/>
            <a:ext cy="1529400" cx="2057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70" name="Shape 170"/>
          <p:cNvSpPr/>
          <p:nvPr/>
        </p:nvSpPr>
        <p:spPr>
          <a:xfrm>
            <a:off y="3401044" x="4624387"/>
            <a:ext cy="1529400" cx="2057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71" name="Shape 171"/>
          <p:cNvSpPr/>
          <p:nvPr>
            <p:ph idx="2" type="pic"/>
          </p:nvPr>
        </p:nvSpPr>
        <p:spPr>
          <a:xfrm>
            <a:off y="171450" x="4624387"/>
            <a:ext cy="1529400" cx="1543200"/>
          </a:xfrm>
          <a:prstGeom prst="rect">
            <a:avLst/>
          </a:prstGeom>
          <a:noFill/>
          <a:ln>
            <a:noFill/>
          </a:ln>
        </p:spPr>
      </p:sp>
      <p:sp>
        <p:nvSpPr>
          <p:cNvPr id="172" name="Shape 172"/>
          <p:cNvSpPr/>
          <p:nvPr>
            <p:ph idx="3" type="pic"/>
          </p:nvPr>
        </p:nvSpPr>
        <p:spPr>
          <a:xfrm>
            <a:off y="1786247" x="4624387"/>
            <a:ext cy="1529400" cx="1543200"/>
          </a:xfrm>
          <a:prstGeom prst="rect">
            <a:avLst/>
          </a:prstGeom>
          <a:noFill/>
          <a:ln>
            <a:noFill/>
          </a:ln>
        </p:spPr>
      </p:sp>
      <p:sp>
        <p:nvSpPr>
          <p:cNvPr id="173" name="Shape 173"/>
          <p:cNvSpPr/>
          <p:nvPr>
            <p:ph idx="4" type="pic"/>
          </p:nvPr>
        </p:nvSpPr>
        <p:spPr>
          <a:xfrm>
            <a:off y="1786246" x="6803135"/>
            <a:ext cy="3141000" cx="20574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 Pictures with Caption, Alt.">
    <p:spTree>
      <p:nvGrpSpPr>
        <p:cNvPr id="174" name="Shape 1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5" name="Shape 175"/>
          <p:cNvSpPr/>
          <p:nvPr/>
        </p:nvSpPr>
        <p:spPr>
          <a:xfrm>
            <a:off y="211929" x="8166846"/>
            <a:ext cy="226799" cx="685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76" name="Shape 176"/>
          <p:cNvSpPr txBox="1"/>
          <p:nvPr>
            <p:ph type="title"/>
          </p:nvPr>
        </p:nvSpPr>
        <p:spPr>
          <a:xfrm>
            <a:off y="2343150" x="4953000"/>
            <a:ext cy="653699" cx="3108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77" name="Shape 177"/>
          <p:cNvSpPr/>
          <p:nvPr>
            <p:ph idx="2" type="pic"/>
          </p:nvPr>
        </p:nvSpPr>
        <p:spPr>
          <a:xfrm>
            <a:off y="1773935" x="277905"/>
            <a:ext cy="3141000" cx="3179999"/>
          </a:xfrm>
          <a:prstGeom prst="rect">
            <a:avLst/>
          </a:prstGeom>
          <a:noFill/>
          <a:ln>
            <a:noFill/>
          </a:ln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y="2996802" x="4953000"/>
            <a:ext cy="1611000" cx="3108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Rokkitt"/>
              <a:buNone/>
              <a:defRPr/>
            </a:lvl1pPr>
            <a:lvl2pPr rtl="0" indent="0" marL="457200">
              <a:spcBef>
                <a:spcPts val="0"/>
              </a:spcBef>
              <a:buFont typeface="Rokkitt"/>
              <a:buNone/>
              <a:defRPr/>
            </a:lvl2pPr>
            <a:lvl3pPr rtl="0" indent="0" marL="914400">
              <a:spcBef>
                <a:spcPts val="0"/>
              </a:spcBef>
              <a:buFont typeface="Rokkitt"/>
              <a:buNone/>
              <a:defRPr/>
            </a:lvl3pPr>
            <a:lvl4pPr rtl="0" indent="0" marL="1371600">
              <a:spcBef>
                <a:spcPts val="0"/>
              </a:spcBef>
              <a:buFont typeface="Rokkitt"/>
              <a:buNone/>
              <a:defRPr/>
            </a:lvl4pPr>
            <a:lvl5pPr rtl="0" indent="0" marL="1828800">
              <a:spcBef>
                <a:spcPts val="0"/>
              </a:spcBef>
              <a:buFont typeface="Rokkitt"/>
              <a:buNone/>
              <a:defRPr/>
            </a:lvl5pPr>
            <a:lvl6pPr rtl="0" indent="0" marL="2286000">
              <a:spcBef>
                <a:spcPts val="0"/>
              </a:spcBef>
              <a:buFont typeface="Rokkitt"/>
              <a:buNone/>
              <a:defRPr/>
            </a:lvl6pPr>
            <a:lvl7pPr rtl="0" indent="0" marL="2743200">
              <a:spcBef>
                <a:spcPts val="0"/>
              </a:spcBef>
              <a:buFont typeface="Rokkitt"/>
              <a:buNone/>
              <a:defRPr/>
            </a:lvl7pPr>
            <a:lvl8pPr rtl="0" indent="0" marL="3200400">
              <a:spcBef>
                <a:spcPts val="0"/>
              </a:spcBef>
              <a:buFont typeface="Rokkitt"/>
              <a:buNone/>
              <a:defRPr/>
            </a:lvl8pPr>
            <a:lvl9pPr rtl="0" indent="0" marL="3657600">
              <a:spcBef>
                <a:spcPts val="0"/>
              </a:spcBef>
              <a:buFont typeface="Rokkitt"/>
              <a:buNone/>
              <a:defRPr/>
            </a:lvl9pPr>
          </a:lstStyle>
          <a:p/>
        </p:txBody>
      </p:sp>
      <p:sp>
        <p:nvSpPr>
          <p:cNvPr id="179" name="Shape 179"/>
          <p:cNvSpPr txBox="1"/>
          <p:nvPr>
            <p:ph idx="10" type="dt"/>
          </p:nvPr>
        </p:nvSpPr>
        <p:spPr>
          <a:xfrm>
            <a:off y="4817689" x="7391399"/>
            <a:ext cy="273900" cx="1537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80" name="Shape 180"/>
          <p:cNvSpPr txBox="1"/>
          <p:nvPr>
            <p:ph idx="11" type="ftr"/>
          </p:nvPr>
        </p:nvSpPr>
        <p:spPr>
          <a:xfrm>
            <a:off y="4817689" x="4191000"/>
            <a:ext cy="273900" cx="30051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81" name="Shape 181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82" name="Shape 182"/>
          <p:cNvSpPr txBox="1"/>
          <p:nvPr/>
        </p:nvSpPr>
        <p:spPr>
          <a:xfrm>
            <a:off y="2528047" x="4750360"/>
            <a:ext cy="276899" cx="2204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24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 </a:t>
            </a:r>
          </a:p>
        </p:txBody>
      </p:sp>
      <p:sp>
        <p:nvSpPr>
          <p:cNvPr id="183" name="Shape 183"/>
          <p:cNvSpPr/>
          <p:nvPr>
            <p:ph idx="3" type="pic"/>
          </p:nvPr>
        </p:nvSpPr>
        <p:spPr>
          <a:xfrm>
            <a:off y="171450" x="277905"/>
            <a:ext cy="1529400" cx="1543200"/>
          </a:xfrm>
          <a:prstGeom prst="rect">
            <a:avLst/>
          </a:prstGeom>
          <a:noFill/>
          <a:ln>
            <a:noFill/>
          </a:ln>
        </p:spPr>
      </p:sp>
      <p:sp>
        <p:nvSpPr>
          <p:cNvPr id="184" name="Shape 184"/>
          <p:cNvSpPr/>
          <p:nvPr>
            <p:ph idx="4" type="pic"/>
          </p:nvPr>
        </p:nvSpPr>
        <p:spPr>
          <a:xfrm>
            <a:off y="171450" x="2460625"/>
            <a:ext cy="1529400" cx="15432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Vertical Text">
    <p:spTree>
      <p:nvGrpSpPr>
        <p:cNvPr id="185" name="Shape 1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6" name="Shape 186"/>
          <p:cNvSpPr/>
          <p:nvPr/>
        </p:nvSpPr>
        <p:spPr>
          <a:xfrm>
            <a:off y="211930" x="8166846"/>
            <a:ext cy="1200000" cx="685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y="171450" x="223185"/>
            <a:ext cy="415500" cx="2609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36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  <p:sp>
        <p:nvSpPr>
          <p:cNvPr id="188" name="Shape 188"/>
          <p:cNvSpPr txBox="1"/>
          <p:nvPr>
            <p:ph type="title"/>
          </p:nvPr>
        </p:nvSpPr>
        <p:spPr>
          <a:xfrm>
            <a:off y="363070" x="498474"/>
            <a:ext cy="837000" cx="7556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Rokkit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 rot="5400000">
            <a:off y="-737999" x="2722286"/>
            <a:ext cy="7556400" cx="3108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3350" marL="228600">
              <a:spcBef>
                <a:spcPts val="2000"/>
              </a:spcBef>
              <a:buClr>
                <a:schemeClr val="accent1"/>
              </a:buClr>
              <a:buFont typeface="Noto Symbol"/>
              <a:buChar char="■"/>
              <a:defRPr/>
            </a:lvl1pPr>
            <a:lvl2pPr algn="l" rtl="0" indent="-142875" marL="457200">
              <a:spcBef>
                <a:spcPts val="600"/>
              </a:spcBef>
              <a:buClr>
                <a:srgbClr val="B86EB8"/>
              </a:buClr>
              <a:buFont typeface="Noto Symbol"/>
              <a:buChar char="■"/>
              <a:defRPr/>
            </a:lvl2pPr>
            <a:lvl3pPr algn="l" rtl="0" indent="-142875" marL="685800">
              <a:spcBef>
                <a:spcPts val="600"/>
              </a:spcBef>
              <a:buClr>
                <a:schemeClr val="accent1"/>
              </a:buClr>
              <a:buFont typeface="Noto Symbol"/>
              <a:buChar char="■"/>
              <a:defRPr/>
            </a:lvl3pPr>
            <a:lvl4pPr algn="l" rtl="0" indent="-142875" marL="914400">
              <a:spcBef>
                <a:spcPts val="600"/>
              </a:spcBef>
              <a:buClr>
                <a:srgbClr val="B86EB8"/>
              </a:buClr>
              <a:buFont typeface="Noto Symbol"/>
              <a:buChar char="■"/>
              <a:defRPr/>
            </a:lvl4pPr>
            <a:lvl5pPr algn="l" rtl="0" indent="-142875" marL="1143000">
              <a:spcBef>
                <a:spcPts val="600"/>
              </a:spcBef>
              <a:buClr>
                <a:schemeClr val="accent1"/>
              </a:buClr>
              <a:buFont typeface="Noto Symbol"/>
              <a:buChar char="■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190" name="Shape 190"/>
          <p:cNvSpPr txBox="1"/>
          <p:nvPr>
            <p:ph idx="10" type="dt"/>
          </p:nvPr>
        </p:nvSpPr>
        <p:spPr>
          <a:xfrm>
            <a:off y="4817689" x="6795246"/>
            <a:ext cy="273900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91" name="Shape 191"/>
          <p:cNvSpPr txBox="1"/>
          <p:nvPr>
            <p:ph idx="11" type="ftr"/>
          </p:nvPr>
        </p:nvSpPr>
        <p:spPr>
          <a:xfrm>
            <a:off y="4817689" x="201706"/>
            <a:ext cy="273900" cx="6122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92" name="Shape 192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/>
          <p:nvPr/>
        </p:nvSpPr>
        <p:spPr>
          <a:xfrm>
            <a:off y="211930" x="8210550"/>
            <a:ext cy="1200000" cx="64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y="363070" x="498474"/>
            <a:ext cy="837000" cx="7556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Rokkit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y="1485900" x="498474"/>
            <a:ext cy="3108600" cx="7556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3350" marL="228600">
              <a:spcBef>
                <a:spcPts val="2000"/>
              </a:spcBef>
              <a:buClr>
                <a:schemeClr val="accent1"/>
              </a:buClr>
              <a:buFont typeface="Noto Symbol"/>
              <a:buChar char="■"/>
              <a:defRPr/>
            </a:lvl1pPr>
            <a:lvl2pPr algn="l" rtl="0" indent="-142875" marL="457200">
              <a:spcBef>
                <a:spcPts val="600"/>
              </a:spcBef>
              <a:buClr>
                <a:srgbClr val="B86EB8"/>
              </a:buClr>
              <a:buFont typeface="Noto Symbol"/>
              <a:buChar char="■"/>
              <a:defRPr/>
            </a:lvl2pPr>
            <a:lvl3pPr algn="l" rtl="0" indent="-142875" marL="685800">
              <a:spcBef>
                <a:spcPts val="600"/>
              </a:spcBef>
              <a:buClr>
                <a:schemeClr val="accent1"/>
              </a:buClr>
              <a:buFont typeface="Noto Symbol"/>
              <a:buChar char="■"/>
              <a:defRPr/>
            </a:lvl3pPr>
            <a:lvl4pPr algn="l" rtl="0" indent="-142875" marL="914400">
              <a:spcBef>
                <a:spcPts val="600"/>
              </a:spcBef>
              <a:buClr>
                <a:srgbClr val="B86EB8"/>
              </a:buClr>
              <a:buFont typeface="Noto Symbol"/>
              <a:buChar char="■"/>
              <a:defRPr/>
            </a:lvl4pPr>
            <a:lvl5pPr algn="l" rtl="0" indent="-142875" marL="1143000">
              <a:spcBef>
                <a:spcPts val="600"/>
              </a:spcBef>
              <a:buClr>
                <a:schemeClr val="accent1"/>
              </a:buClr>
              <a:buFont typeface="Noto Symbol"/>
              <a:buChar char="■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y="4817689" x="6795246"/>
            <a:ext cy="273900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y="4817689" x="201706"/>
            <a:ext cy="273900" cx="6122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/>
        </p:nvSpPr>
        <p:spPr>
          <a:xfrm>
            <a:off y="171450" x="223185"/>
            <a:ext cy="415500" cx="2609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36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  <p:sp>
        <p:nvSpPr>
          <p:cNvPr id="29" name="Shape 29"/>
          <p:cNvSpPr/>
          <p:nvPr/>
        </p:nvSpPr>
        <p:spPr>
          <a:xfrm>
            <a:off y="211930" x="8068235"/>
            <a:ext cy="1200000" cx="91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ertical Title and Text">
    <p:spTree>
      <p:nvGrpSpPr>
        <p:cNvPr id="193" name="Shape 1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4" name="Shape 194"/>
          <p:cNvSpPr/>
          <p:nvPr/>
        </p:nvSpPr>
        <p:spPr>
          <a:xfrm>
            <a:off y="211929" x="8166846"/>
            <a:ext cy="226799" cx="685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195" name="Shape 195"/>
          <p:cNvSpPr txBox="1"/>
          <p:nvPr>
            <p:ph type="title"/>
          </p:nvPr>
        </p:nvSpPr>
        <p:spPr>
          <a:xfrm rot="5400000">
            <a:off y="2314756" x="6397089"/>
            <a:ext cy="681299" cx="3878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Rokkit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 rot="5400000">
            <a:off y="-765633" x="1941899"/>
            <a:ext cy="6858000" cx="3888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3350" marL="228600">
              <a:spcBef>
                <a:spcPts val="2000"/>
              </a:spcBef>
              <a:buClr>
                <a:schemeClr val="accent1"/>
              </a:buClr>
              <a:buFont typeface="Noto Symbol"/>
              <a:buChar char="■"/>
              <a:defRPr/>
            </a:lvl1pPr>
            <a:lvl2pPr algn="l" rtl="0" indent="-142875" marL="457200">
              <a:spcBef>
                <a:spcPts val="600"/>
              </a:spcBef>
              <a:buClr>
                <a:srgbClr val="B86EB8"/>
              </a:buClr>
              <a:buFont typeface="Noto Symbol"/>
              <a:buChar char="■"/>
              <a:defRPr/>
            </a:lvl2pPr>
            <a:lvl3pPr algn="l" rtl="0" indent="-142875" marL="685800">
              <a:spcBef>
                <a:spcPts val="600"/>
              </a:spcBef>
              <a:buClr>
                <a:schemeClr val="accent1"/>
              </a:buClr>
              <a:buFont typeface="Noto Symbol"/>
              <a:buChar char="■"/>
              <a:defRPr/>
            </a:lvl3pPr>
            <a:lvl4pPr algn="l" rtl="0" indent="-142875" marL="914400">
              <a:spcBef>
                <a:spcPts val="600"/>
              </a:spcBef>
              <a:buClr>
                <a:srgbClr val="B86EB8"/>
              </a:buClr>
              <a:buFont typeface="Noto Symbol"/>
              <a:buChar char="■"/>
              <a:defRPr/>
            </a:lvl4pPr>
            <a:lvl5pPr algn="l" rtl="0" indent="-142875" marL="1143000">
              <a:spcBef>
                <a:spcPts val="600"/>
              </a:spcBef>
              <a:buClr>
                <a:schemeClr val="accent1"/>
              </a:buClr>
              <a:buFont typeface="Noto Symbol"/>
              <a:buChar char="■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197" name="Shape 197"/>
          <p:cNvSpPr txBox="1"/>
          <p:nvPr>
            <p:ph idx="10" type="dt"/>
          </p:nvPr>
        </p:nvSpPr>
        <p:spPr>
          <a:xfrm>
            <a:off y="4817689" x="6795246"/>
            <a:ext cy="273900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98" name="Shape 198"/>
          <p:cNvSpPr txBox="1"/>
          <p:nvPr>
            <p:ph idx="11" type="ftr"/>
          </p:nvPr>
        </p:nvSpPr>
        <p:spPr>
          <a:xfrm>
            <a:off y="4817689" x="201706"/>
            <a:ext cy="273900" cx="6122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99" name="Shape 199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200" name="Shape 200"/>
          <p:cNvSpPr txBox="1"/>
          <p:nvPr/>
        </p:nvSpPr>
        <p:spPr>
          <a:xfrm rot="-5400000">
            <a:off y="351991" x="8625816"/>
            <a:ext cy="554099" cx="1956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36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, Alt."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/>
          <p:nvPr/>
        </p:nvSpPr>
        <p:spPr>
          <a:xfrm>
            <a:off y="211930" x="8166846"/>
            <a:ext cy="1200000" cx="685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y="100853" x="498474"/>
            <a:ext cy="746399" cx="7556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Rokkit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1485900" x="498474"/>
            <a:ext cy="3108600" cx="7556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3350" marL="228600">
              <a:spcBef>
                <a:spcPts val="2000"/>
              </a:spcBef>
              <a:buClr>
                <a:schemeClr val="accent1"/>
              </a:buClr>
              <a:buFont typeface="Noto Symbol"/>
              <a:buChar char="■"/>
              <a:defRPr/>
            </a:lvl1pPr>
            <a:lvl2pPr algn="l" rtl="0" indent="-142875" marL="457200">
              <a:spcBef>
                <a:spcPts val="600"/>
              </a:spcBef>
              <a:buClr>
                <a:srgbClr val="B86EB8"/>
              </a:buClr>
              <a:buFont typeface="Noto Symbol"/>
              <a:buChar char="■"/>
              <a:defRPr/>
            </a:lvl2pPr>
            <a:lvl3pPr algn="l" rtl="0" indent="-142875" marL="685800">
              <a:spcBef>
                <a:spcPts val="600"/>
              </a:spcBef>
              <a:buClr>
                <a:schemeClr val="accent1"/>
              </a:buClr>
              <a:buFont typeface="Noto Symbol"/>
              <a:buChar char="■"/>
              <a:defRPr/>
            </a:lvl3pPr>
            <a:lvl4pPr algn="l" rtl="0" indent="-142875" marL="914400">
              <a:spcBef>
                <a:spcPts val="600"/>
              </a:spcBef>
              <a:buClr>
                <a:srgbClr val="B86EB8"/>
              </a:buClr>
              <a:buFont typeface="Noto Symbol"/>
              <a:buChar char="■"/>
              <a:defRPr/>
            </a:lvl4pPr>
            <a:lvl5pPr algn="l" rtl="0" indent="-142875" marL="1143000">
              <a:spcBef>
                <a:spcPts val="600"/>
              </a:spcBef>
              <a:buClr>
                <a:schemeClr val="accent1"/>
              </a:buClr>
              <a:buFont typeface="Noto Symbol"/>
              <a:buChar char="■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y="4817689" x="6795246"/>
            <a:ext cy="273900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y="4817689" x="201706"/>
            <a:ext cy="273900" cx="6122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/>
        </p:nvSpPr>
        <p:spPr>
          <a:xfrm>
            <a:off y="171450" x="223185"/>
            <a:ext cy="415500" cx="2609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36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y="847164" x="498518"/>
            <a:ext cy="581100" cx="75591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Clr>
                <a:schemeClr val="accent3"/>
              </a:buClr>
              <a:buFont typeface="Rokkitt"/>
              <a:buNone/>
              <a:defRPr/>
            </a:lvl1pPr>
            <a:lvl2pPr rtl="0" indent="0" marL="457200">
              <a:spcBef>
                <a:spcPts val="0"/>
              </a:spcBef>
              <a:buFont typeface="Rokkitt"/>
              <a:buNone/>
              <a:defRPr/>
            </a:lvl2pPr>
            <a:lvl3pPr rtl="0" indent="0" marL="914400">
              <a:spcBef>
                <a:spcPts val="0"/>
              </a:spcBef>
              <a:buFont typeface="Rokkitt"/>
              <a:buNone/>
              <a:defRPr/>
            </a:lvl3pPr>
            <a:lvl4pPr rtl="0" indent="0" marL="1371600">
              <a:spcBef>
                <a:spcPts val="0"/>
              </a:spcBef>
              <a:buFont typeface="Rokkitt"/>
              <a:buNone/>
              <a:defRPr/>
            </a:lvl4pPr>
            <a:lvl5pPr rtl="0" indent="0" marL="1828800">
              <a:spcBef>
                <a:spcPts val="0"/>
              </a:spcBef>
              <a:buFont typeface="Rokkitt"/>
              <a:buNone/>
              <a:defRPr/>
            </a:lvl5pPr>
            <a:lvl6pPr rtl="0" indent="0" marL="2286000">
              <a:spcBef>
                <a:spcPts val="0"/>
              </a:spcBef>
              <a:buFont typeface="Rokkitt"/>
              <a:buNone/>
              <a:defRPr/>
            </a:lvl6pPr>
            <a:lvl7pPr rtl="0" indent="0" marL="2743200">
              <a:spcBef>
                <a:spcPts val="0"/>
              </a:spcBef>
              <a:buFont typeface="Rokkitt"/>
              <a:buNone/>
              <a:defRPr/>
            </a:lvl7pPr>
            <a:lvl8pPr rtl="0" indent="0" marL="3200400">
              <a:spcBef>
                <a:spcPts val="0"/>
              </a:spcBef>
              <a:buFont typeface="Rokkitt"/>
              <a:buNone/>
              <a:defRPr/>
            </a:lvl8pPr>
            <a:lvl9pPr rtl="0" indent="0" marL="3657600">
              <a:spcBef>
                <a:spcPts val="0"/>
              </a:spcBef>
              <a:buFont typeface="Rokkitt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with 2 Pictures"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 txBox="1"/>
          <p:nvPr>
            <p:ph type="ctrTitle"/>
          </p:nvPr>
        </p:nvSpPr>
        <p:spPr>
          <a:xfrm>
            <a:off y="3468501" x="4800600"/>
            <a:ext cy="700200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buClr>
                <a:schemeClr val="accent1"/>
              </a:buClr>
              <a:buFont typeface="Rokkitt"/>
              <a:buNone/>
              <a:defRPr/>
            </a:lvl1pPr>
            <a:lvl2pPr algn="l" rtl="0" marR="0" indent="0" marL="0">
              <a:spcBef>
                <a:spcPts val="0"/>
              </a:spcBef>
              <a:defRPr/>
            </a:lvl2pPr>
            <a:lvl3pPr algn="l" rtl="0" marR="0" indent="0" marL="0">
              <a:spcBef>
                <a:spcPts val="0"/>
              </a:spcBef>
              <a:defRPr/>
            </a:lvl3pPr>
            <a:lvl4pPr algn="l" rtl="0" marR="0" indent="0" marL="0">
              <a:spcBef>
                <a:spcPts val="0"/>
              </a:spcBef>
              <a:defRPr/>
            </a:lvl4pPr>
            <a:lvl5pPr algn="l" rtl="0" marR="0" indent="0" marL="0">
              <a:spcBef>
                <a:spcPts val="0"/>
              </a:spcBef>
              <a:defRPr/>
            </a:lvl5pPr>
            <a:lvl6pPr algn="l" rtl="0" marR="0" indent="0" marL="0">
              <a:spcBef>
                <a:spcPts val="0"/>
              </a:spcBef>
              <a:defRPr/>
            </a:lvl6pPr>
            <a:lvl7pPr algn="l" rtl="0" marR="0" indent="0" marL="0">
              <a:spcBef>
                <a:spcPts val="0"/>
              </a:spcBef>
              <a:defRPr/>
            </a:lvl7pPr>
            <a:lvl8pPr algn="l" rtl="0" marR="0" indent="0" marL="0">
              <a:spcBef>
                <a:spcPts val="0"/>
              </a:spcBef>
              <a:defRPr/>
            </a:lvl8pPr>
            <a:lvl9pPr algn="l" rtl="0" marR="0" indent="0" mar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" type="subTitle"/>
          </p:nvPr>
        </p:nvSpPr>
        <p:spPr>
          <a:xfrm>
            <a:off y="4171949" x="4800600"/>
            <a:ext cy="561299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300"/>
              </a:spcBef>
              <a:buClr>
                <a:schemeClr val="accent1"/>
              </a:buClr>
              <a:buFont typeface="Noto Symbol"/>
              <a:buNone/>
              <a:defRPr/>
            </a:lvl1pPr>
            <a:lvl2pPr algn="ctr" rtl="0" marR="0" indent="0" marL="457200">
              <a:spcBef>
                <a:spcPts val="600"/>
              </a:spcBef>
              <a:buClr>
                <a:srgbClr val="B86EB8"/>
              </a:buClr>
              <a:buFont typeface="Noto Symbol"/>
              <a:buNone/>
              <a:defRPr/>
            </a:lvl2pPr>
            <a:lvl3pPr algn="ctr" rtl="0" marR="0" indent="0" marL="914400">
              <a:spcBef>
                <a:spcPts val="600"/>
              </a:spcBef>
              <a:buClr>
                <a:schemeClr val="accent1"/>
              </a:buClr>
              <a:buFont typeface="Noto Symbol"/>
              <a:buNone/>
              <a:defRPr/>
            </a:lvl3pPr>
            <a:lvl4pPr algn="ctr" rtl="0" marR="0" indent="0" marL="1371600">
              <a:spcBef>
                <a:spcPts val="600"/>
              </a:spcBef>
              <a:buClr>
                <a:srgbClr val="B86EB8"/>
              </a:buClr>
              <a:buFont typeface="Noto Symbol"/>
              <a:buNone/>
              <a:defRPr/>
            </a:lvl4pPr>
            <a:lvl5pPr algn="ctr" rtl="0" marR="0" indent="0" marL="1828800">
              <a:spcBef>
                <a:spcPts val="600"/>
              </a:spcBef>
              <a:buClr>
                <a:schemeClr val="accent1"/>
              </a:buClr>
              <a:buFont typeface="Noto Symbol"/>
              <a:buNone/>
              <a:defRPr/>
            </a:lvl5pPr>
            <a:lvl6pPr algn="ctr" rtl="0" marR="0" indent="0" marL="228600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algn="ctr" rtl="0" marR="0" indent="0" marL="274320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algn="ctr" rtl="0" marR="0" indent="0" marL="320040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algn="ctr" rtl="0" marR="0" indent="0" marL="365760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y="4819229" x="4800600"/>
            <a:ext cy="273900" cx="1232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y="4819229" x="6311153"/>
            <a:ext cy="273900" cx="26178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/>
          <p:nvPr/>
        </p:nvSpPr>
        <p:spPr>
          <a:xfrm>
            <a:off y="171450" x="282575"/>
            <a:ext cy="3141000" cx="4235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45" name="Shape 45"/>
          <p:cNvSpPr/>
          <p:nvPr/>
        </p:nvSpPr>
        <p:spPr>
          <a:xfrm>
            <a:off y="171450" x="6802438"/>
            <a:ext cy="1529400" cx="2057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46" name="Shape 46"/>
          <p:cNvSpPr/>
          <p:nvPr/>
        </p:nvSpPr>
        <p:spPr>
          <a:xfrm>
            <a:off y="1783080" x="4624387"/>
            <a:ext cy="1529400" cx="2057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47" name="Shape 47"/>
          <p:cNvSpPr/>
          <p:nvPr>
            <p:ph idx="2" type="pic"/>
          </p:nvPr>
        </p:nvSpPr>
        <p:spPr>
          <a:xfrm>
            <a:off y="171450" x="4624387"/>
            <a:ext cy="1529400" cx="1543200"/>
          </a:xfrm>
          <a:prstGeom prst="rect">
            <a:avLst/>
          </a:prstGeom>
          <a:noFill/>
          <a:ln>
            <a:noFill/>
          </a:ln>
        </p:spPr>
      </p:sp>
      <p:sp>
        <p:nvSpPr>
          <p:cNvPr id="48" name="Shape 48"/>
          <p:cNvSpPr/>
          <p:nvPr>
            <p:ph idx="3" type="pic"/>
          </p:nvPr>
        </p:nvSpPr>
        <p:spPr>
          <a:xfrm>
            <a:off y="1783080" x="6802438"/>
            <a:ext cy="1529400" cx="1543200"/>
          </a:xfrm>
          <a:prstGeom prst="rect">
            <a:avLst/>
          </a:prstGeom>
          <a:noFill/>
          <a:ln>
            <a:noFill/>
          </a:ln>
        </p:spPr>
      </p:sp>
      <p:sp>
        <p:nvSpPr>
          <p:cNvPr id="49" name="Shape 49"/>
          <p:cNvSpPr txBox="1"/>
          <p:nvPr>
            <p:ph idx="4" type="body"/>
          </p:nvPr>
        </p:nvSpPr>
        <p:spPr>
          <a:xfrm>
            <a:off y="1334620" x="857250"/>
            <a:ext cy="1530600" cx="3086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0" marL="0">
              <a:spcBef>
                <a:spcPts val="0"/>
              </a:spcBef>
              <a:buClr>
                <a:schemeClr val="lt1"/>
              </a:buClr>
              <a:buFont typeface="Rokkit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/>
        </p:nvSpPr>
        <p:spPr>
          <a:xfrm>
            <a:off y="131108" x="424891"/>
            <a:ext cy="623099" cx="4133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54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/>
          <p:nvPr/>
        </p:nvSpPr>
        <p:spPr>
          <a:xfrm>
            <a:off y="171450" x="658906"/>
            <a:ext cy="4758900" cx="8200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y="2343150" x="2286000"/>
            <a:ext cy="1021499" cx="56388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3371850" x="2286000"/>
            <a:ext cy="1125000" cx="56388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300"/>
              </a:spcBef>
              <a:buClr>
                <a:schemeClr val="lt1"/>
              </a:buClr>
              <a:buFont typeface="Rokkitt"/>
              <a:buNone/>
              <a:defRPr/>
            </a:lvl1pPr>
            <a:lvl2pPr rtl="0" indent="0" marL="457200">
              <a:spcBef>
                <a:spcPts val="0"/>
              </a:spcBef>
              <a:buClr>
                <a:srgbClr val="888888"/>
              </a:buClr>
              <a:buFont typeface="Rokkitt"/>
              <a:buNone/>
              <a:defRPr/>
            </a:lvl2pPr>
            <a:lvl3pPr rtl="0" indent="0" marL="914400">
              <a:spcBef>
                <a:spcPts val="0"/>
              </a:spcBef>
              <a:buClr>
                <a:srgbClr val="888888"/>
              </a:buClr>
              <a:buFont typeface="Rokkitt"/>
              <a:buNone/>
              <a:defRPr/>
            </a:lvl3pPr>
            <a:lvl4pPr rtl="0" indent="0" marL="1371600">
              <a:spcBef>
                <a:spcPts val="0"/>
              </a:spcBef>
              <a:buClr>
                <a:srgbClr val="888888"/>
              </a:buClr>
              <a:buFont typeface="Rokkitt"/>
              <a:buNone/>
              <a:defRPr/>
            </a:lvl4pPr>
            <a:lvl5pPr rtl="0" indent="0" marL="1828800">
              <a:spcBef>
                <a:spcPts val="0"/>
              </a:spcBef>
              <a:buClr>
                <a:srgbClr val="888888"/>
              </a:buClr>
              <a:buFont typeface="Rokkitt"/>
              <a:buNone/>
              <a:defRPr/>
            </a:lvl5pPr>
            <a:lvl6pPr rtl="0" indent="0" marL="2286000">
              <a:spcBef>
                <a:spcPts val="0"/>
              </a:spcBef>
              <a:buClr>
                <a:srgbClr val="888888"/>
              </a:buClr>
              <a:buFont typeface="Rokkitt"/>
              <a:buNone/>
              <a:defRPr/>
            </a:lvl6pPr>
            <a:lvl7pPr rtl="0" indent="0" marL="2743200">
              <a:spcBef>
                <a:spcPts val="0"/>
              </a:spcBef>
              <a:buClr>
                <a:srgbClr val="888888"/>
              </a:buClr>
              <a:buFont typeface="Rokkitt"/>
              <a:buNone/>
              <a:defRPr/>
            </a:lvl7pPr>
            <a:lvl8pPr rtl="0" indent="0" marL="3200400">
              <a:spcBef>
                <a:spcPts val="0"/>
              </a:spcBef>
              <a:buClr>
                <a:srgbClr val="888888"/>
              </a:buClr>
              <a:buFont typeface="Rokkitt"/>
              <a:buNone/>
              <a:defRPr/>
            </a:lvl8pPr>
            <a:lvl9pPr rtl="0" indent="0" marL="3657600">
              <a:spcBef>
                <a:spcPts val="0"/>
              </a:spcBef>
              <a:buClr>
                <a:srgbClr val="888888"/>
              </a:buClr>
              <a:buFont typeface="Rokkitt"/>
              <a:buNone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y="4686580" x="658906"/>
            <a:ext cy="273900" cx="14748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y="4686580" x="2286000"/>
            <a:ext cy="273900" cx="56388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y="4686580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/>
        </p:nvSpPr>
        <p:spPr>
          <a:xfrm>
            <a:off y="2333065" x="2003611"/>
            <a:ext cy="461699" cx="2609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40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  <p:sp>
        <p:nvSpPr>
          <p:cNvPr id="59" name="Shape 59"/>
          <p:cNvSpPr/>
          <p:nvPr/>
        </p:nvSpPr>
        <p:spPr>
          <a:xfrm>
            <a:off y="171450" x="285750"/>
            <a:ext cy="4758900" cx="21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wo Content"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/>
        </p:nvSpPr>
        <p:spPr>
          <a:xfrm>
            <a:off y="211930" x="8210550"/>
            <a:ext cy="1200000" cx="64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62" name="Shape 62"/>
          <p:cNvSpPr/>
          <p:nvPr/>
        </p:nvSpPr>
        <p:spPr>
          <a:xfrm>
            <a:off y="211930" x="8068235"/>
            <a:ext cy="1200000" cx="91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63" name="Shape 63"/>
          <p:cNvSpPr txBox="1"/>
          <p:nvPr/>
        </p:nvSpPr>
        <p:spPr>
          <a:xfrm>
            <a:off y="171450" x="223185"/>
            <a:ext cy="415500" cx="2609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36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  <p:sp>
        <p:nvSpPr>
          <p:cNvPr id="64" name="Shape 64"/>
          <p:cNvSpPr txBox="1"/>
          <p:nvPr>
            <p:ph type="title"/>
          </p:nvPr>
        </p:nvSpPr>
        <p:spPr>
          <a:xfrm>
            <a:off y="363070" x="498474"/>
            <a:ext cy="837000" cx="7556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Rokkit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1489472" x="498518"/>
            <a:ext cy="3104999" cx="3657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2" type="body"/>
          </p:nvPr>
        </p:nvSpPr>
        <p:spPr>
          <a:xfrm>
            <a:off y="1489472" x="4399878"/>
            <a:ext cy="3104999" cx="3657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7" name="Shape 67"/>
          <p:cNvSpPr txBox="1"/>
          <p:nvPr>
            <p:ph idx="10" type="dt"/>
          </p:nvPr>
        </p:nvSpPr>
        <p:spPr>
          <a:xfrm>
            <a:off y="4817689" x="6795246"/>
            <a:ext cy="273900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y="4817689" x="201706"/>
            <a:ext cy="273900" cx="6122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omparison"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/>
        </p:nvSpPr>
        <p:spPr>
          <a:xfrm>
            <a:off y="211930" x="8166846"/>
            <a:ext cy="1200000" cx="685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72" name="Shape 72"/>
          <p:cNvSpPr txBox="1"/>
          <p:nvPr/>
        </p:nvSpPr>
        <p:spPr>
          <a:xfrm>
            <a:off y="171450" x="223185"/>
            <a:ext cy="415500" cx="2609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36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  <p:sp>
        <p:nvSpPr>
          <p:cNvPr id="73" name="Shape 73"/>
          <p:cNvSpPr txBox="1"/>
          <p:nvPr>
            <p:ph type="title"/>
          </p:nvPr>
        </p:nvSpPr>
        <p:spPr>
          <a:xfrm>
            <a:off y="363070" x="498474"/>
            <a:ext cy="837000" cx="7556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1835523" x="497541"/>
            <a:ext cy="2759100" cx="3657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2" type="body"/>
          </p:nvPr>
        </p:nvSpPr>
        <p:spPr>
          <a:xfrm>
            <a:off y="1835523" x="4399878"/>
            <a:ext cy="2759100" cx="3657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y="4817689" x="6795246"/>
            <a:ext cy="273900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y="4817689" x="201706"/>
            <a:ext cy="273900" cx="6122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3" type="body"/>
          </p:nvPr>
        </p:nvSpPr>
        <p:spPr>
          <a:xfrm>
            <a:off y="1553135" x="497541"/>
            <a:ext cy="242100" cx="3657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91425" rIns="91425" lIns="91425" tIns="91425" anchor="ctr" anchorCtr="0"/>
          <a:lstStyle>
            <a:lvl1pPr algn="ctr" rtl="0" indent="0" marL="0">
              <a:spcBef>
                <a:spcPts val="0"/>
              </a:spcBef>
              <a:buClr>
                <a:schemeClr val="lt1"/>
              </a:buClr>
              <a:buFont typeface="Rokkitt"/>
              <a:buNone/>
              <a:defRPr/>
            </a:lvl1pPr>
            <a:lvl2pPr rtl="0" indent="0" marL="457200">
              <a:spcBef>
                <a:spcPts val="0"/>
              </a:spcBef>
              <a:buFont typeface="Rokkitt"/>
              <a:buNone/>
              <a:defRPr/>
            </a:lvl2pPr>
            <a:lvl3pPr rtl="0" indent="0" marL="914400">
              <a:spcBef>
                <a:spcPts val="0"/>
              </a:spcBef>
              <a:buFont typeface="Rokkitt"/>
              <a:buNone/>
              <a:defRPr/>
            </a:lvl3pPr>
            <a:lvl4pPr rtl="0" indent="0" marL="1371600">
              <a:spcBef>
                <a:spcPts val="0"/>
              </a:spcBef>
              <a:buFont typeface="Rokkitt"/>
              <a:buNone/>
              <a:defRPr/>
            </a:lvl4pPr>
            <a:lvl5pPr rtl="0" indent="0" marL="1828800">
              <a:spcBef>
                <a:spcPts val="0"/>
              </a:spcBef>
              <a:buFont typeface="Rokkitt"/>
              <a:buNone/>
              <a:defRPr/>
            </a:lvl5pPr>
            <a:lvl6pPr rtl="0" indent="0" marL="2286000">
              <a:spcBef>
                <a:spcPts val="0"/>
              </a:spcBef>
              <a:buFont typeface="Rokkitt"/>
              <a:buNone/>
              <a:defRPr/>
            </a:lvl6pPr>
            <a:lvl7pPr rtl="0" indent="0" marL="2743200">
              <a:spcBef>
                <a:spcPts val="0"/>
              </a:spcBef>
              <a:buFont typeface="Rokkitt"/>
              <a:buNone/>
              <a:defRPr/>
            </a:lvl7pPr>
            <a:lvl8pPr rtl="0" indent="0" marL="3200400">
              <a:spcBef>
                <a:spcPts val="0"/>
              </a:spcBef>
              <a:buFont typeface="Rokkitt"/>
              <a:buNone/>
              <a:defRPr/>
            </a:lvl8pPr>
            <a:lvl9pPr rtl="0" indent="0" marL="3657600">
              <a:spcBef>
                <a:spcPts val="0"/>
              </a:spcBef>
              <a:buFont typeface="Rokkitt"/>
              <a:buNone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4" type="body"/>
          </p:nvPr>
        </p:nvSpPr>
        <p:spPr>
          <a:xfrm>
            <a:off y="1553135" x="4399878"/>
            <a:ext cy="242100" cx="3657600"/>
          </a:xfrm>
          <a:prstGeom prst="rect">
            <a:avLst/>
          </a:prstGeom>
          <a:solidFill>
            <a:srgbClr val="A2A2C1"/>
          </a:solidFill>
          <a:ln>
            <a:noFill/>
          </a:ln>
        </p:spPr>
        <p:txBody>
          <a:bodyPr bIns="91425" rIns="91425" lIns="91425" tIns="91425" anchor="ctr" anchorCtr="0"/>
          <a:lstStyle>
            <a:lvl1pPr algn="ctr" rtl="0" indent="0" marL="0">
              <a:spcBef>
                <a:spcPts val="0"/>
              </a:spcBef>
              <a:buClr>
                <a:schemeClr val="lt1"/>
              </a:buClr>
              <a:buFont typeface="Rokkitt"/>
              <a:buNone/>
              <a:defRPr/>
            </a:lvl1pPr>
            <a:lvl2pPr rtl="0" indent="0" marL="457200">
              <a:spcBef>
                <a:spcPts val="0"/>
              </a:spcBef>
              <a:buFont typeface="Rokkitt"/>
              <a:buNone/>
              <a:defRPr/>
            </a:lvl2pPr>
            <a:lvl3pPr rtl="0" indent="0" marL="914400">
              <a:spcBef>
                <a:spcPts val="0"/>
              </a:spcBef>
              <a:buFont typeface="Rokkitt"/>
              <a:buNone/>
              <a:defRPr/>
            </a:lvl3pPr>
            <a:lvl4pPr rtl="0" indent="0" marL="1371600">
              <a:spcBef>
                <a:spcPts val="0"/>
              </a:spcBef>
              <a:buFont typeface="Rokkitt"/>
              <a:buNone/>
              <a:defRPr/>
            </a:lvl4pPr>
            <a:lvl5pPr rtl="0" indent="0" marL="1828800">
              <a:spcBef>
                <a:spcPts val="0"/>
              </a:spcBef>
              <a:buFont typeface="Rokkitt"/>
              <a:buNone/>
              <a:defRPr/>
            </a:lvl5pPr>
            <a:lvl6pPr rtl="0" indent="0" marL="2286000">
              <a:spcBef>
                <a:spcPts val="0"/>
              </a:spcBef>
              <a:buFont typeface="Rokkitt"/>
              <a:buNone/>
              <a:defRPr/>
            </a:lvl6pPr>
            <a:lvl7pPr rtl="0" indent="0" marL="2743200">
              <a:spcBef>
                <a:spcPts val="0"/>
              </a:spcBef>
              <a:buFont typeface="Rokkitt"/>
              <a:buNone/>
              <a:defRPr/>
            </a:lvl7pPr>
            <a:lvl8pPr rtl="0" indent="0" marL="3200400">
              <a:spcBef>
                <a:spcPts val="0"/>
              </a:spcBef>
              <a:buFont typeface="Rokkitt"/>
              <a:buNone/>
              <a:defRPr/>
            </a:lvl8pPr>
            <a:lvl9pPr rtl="0" indent="0" marL="3657600">
              <a:spcBef>
                <a:spcPts val="0"/>
              </a:spcBef>
              <a:buFont typeface="Rokkitt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 Content, Top and Bottom"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/>
        </p:nvSpPr>
        <p:spPr>
          <a:xfrm>
            <a:off y="171450" x="223185"/>
            <a:ext cy="415500" cx="2609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36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  <p:sp>
        <p:nvSpPr>
          <p:cNvPr id="83" name="Shape 83"/>
          <p:cNvSpPr txBox="1"/>
          <p:nvPr>
            <p:ph type="title"/>
          </p:nvPr>
        </p:nvSpPr>
        <p:spPr>
          <a:xfrm>
            <a:off y="363070" x="498474"/>
            <a:ext cy="837000" cx="7556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Rokkit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1489472" x="498516"/>
            <a:ext cy="1474499" cx="756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0" type="dt"/>
          </p:nvPr>
        </p:nvSpPr>
        <p:spPr>
          <a:xfrm>
            <a:off y="4817689" x="6795246"/>
            <a:ext cy="273900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1" type="ftr"/>
          </p:nvPr>
        </p:nvSpPr>
        <p:spPr>
          <a:xfrm>
            <a:off y="4817689" x="201706"/>
            <a:ext cy="273900" cx="6122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2" type="body"/>
          </p:nvPr>
        </p:nvSpPr>
        <p:spPr>
          <a:xfrm>
            <a:off y="3123723" x="498516"/>
            <a:ext cy="1474499" cx="756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8" name="Shape 88"/>
          <p:cNvSpPr/>
          <p:nvPr/>
        </p:nvSpPr>
        <p:spPr>
          <a:xfrm>
            <a:off y="211930" x="8166846"/>
            <a:ext cy="1200000" cx="685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 Content"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/>
          <p:nvPr/>
        </p:nvSpPr>
        <p:spPr>
          <a:xfrm>
            <a:off y="211930" x="8166846"/>
            <a:ext cy="1200000" cx="685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y="171450" x="223185"/>
            <a:ext cy="415500" cx="2609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3600" lang="en" i="0">
                <a:solidFill>
                  <a:srgbClr val="B86EB8"/>
                </a:solidFill>
                <a:latin typeface="Rokkitt"/>
                <a:ea typeface="Rokkitt"/>
                <a:cs typeface="Rokkitt"/>
                <a:sym typeface="Rokkitt"/>
              </a:rPr>
              <a:t>+</a:t>
            </a:r>
          </a:p>
        </p:txBody>
      </p:sp>
      <p:sp>
        <p:nvSpPr>
          <p:cNvPr id="93" name="Shape 93"/>
          <p:cNvSpPr txBox="1"/>
          <p:nvPr>
            <p:ph type="title"/>
          </p:nvPr>
        </p:nvSpPr>
        <p:spPr>
          <a:xfrm>
            <a:off y="363070" x="498474"/>
            <a:ext cy="837000" cx="7556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Rokkit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1489472" x="4410075"/>
            <a:ext cy="1474499" cx="3657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5" name="Shape 95"/>
          <p:cNvSpPr txBox="1"/>
          <p:nvPr>
            <p:ph idx="10" type="dt"/>
          </p:nvPr>
        </p:nvSpPr>
        <p:spPr>
          <a:xfrm>
            <a:off y="4817689" x="6795246"/>
            <a:ext cy="273900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11" type="ftr"/>
          </p:nvPr>
        </p:nvSpPr>
        <p:spPr>
          <a:xfrm>
            <a:off y="4817689" x="201706"/>
            <a:ext cy="273900" cx="6122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98" name="Shape 98"/>
          <p:cNvSpPr txBox="1"/>
          <p:nvPr>
            <p:ph idx="2" type="body"/>
          </p:nvPr>
        </p:nvSpPr>
        <p:spPr>
          <a:xfrm>
            <a:off y="1489472" x="498518"/>
            <a:ext cy="3104999" cx="3657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9" name="Shape 99"/>
          <p:cNvSpPr txBox="1"/>
          <p:nvPr>
            <p:ph idx="3" type="body"/>
          </p:nvPr>
        </p:nvSpPr>
        <p:spPr>
          <a:xfrm>
            <a:off y="3127248" x="4410075"/>
            <a:ext cy="1474499" cx="3657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19.xml" Type="http://schemas.openxmlformats.org/officeDocument/2006/relationships/slideLayout" Id="rId19"/><Relationship Target="../slideLayouts/slideLayout18.xml" Type="http://schemas.openxmlformats.org/officeDocument/2006/relationships/slideLayout" Id="rId18"/><Relationship Target="../slideLayouts/slideLayout17.xml" Type="http://schemas.openxmlformats.org/officeDocument/2006/relationships/slideLayout" Id="rId17"/><Relationship Target="../slideLayouts/slideLayout16.xml" Type="http://schemas.openxmlformats.org/officeDocument/2006/relationships/slideLayout" Id="rId16"/><Relationship Target="../slideLayouts/slideLayout15.xml" Type="http://schemas.openxmlformats.org/officeDocument/2006/relationships/slideLayout" Id="rId15"/><Relationship Target="../slideLayouts/slideLayout14.xml" Type="http://schemas.openxmlformats.org/officeDocument/2006/relationships/slideLayout" Id="rId14"/><Relationship Target="../theme/theme2.xml" Type="http://schemas.openxmlformats.org/officeDocument/2006/relationships/theme" Id="rId21"/><Relationship Target="../slideLayouts/slideLayout2.xml" Type="http://schemas.openxmlformats.org/officeDocument/2006/relationships/slideLayout" Id="rId2"/><Relationship Target="../slideLayouts/slideLayout12.xml" Type="http://schemas.openxmlformats.org/officeDocument/2006/relationships/slideLayout" Id="rId12"/><Relationship Target="../slideLayouts/slideLayout13.xml" Type="http://schemas.openxmlformats.org/officeDocument/2006/relationships/slideLayout" Id="rId13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10.xml" Type="http://schemas.openxmlformats.org/officeDocument/2006/relationships/slideLayout" Id="rId10"/><Relationship Target="../slideLayouts/slideLayout3.xml" Type="http://schemas.openxmlformats.org/officeDocument/2006/relationships/slideLayout" Id="rId3"/><Relationship Target="../slideLayouts/slideLayout11.xml" Type="http://schemas.openxmlformats.org/officeDocument/2006/relationships/slideLayout" Id="rId11"/><Relationship Target="../slideLayouts/slideLayout20.xml" Type="http://schemas.openxmlformats.org/officeDocument/2006/relationships/slideLayout" Id="rId20"/><Relationship Target="../slideLayouts/slideLayout9.xml" Type="http://schemas.openxmlformats.org/officeDocument/2006/relationships/slideLayout" Id="rId9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slideLayouts/slideLayout8.xml" Type="http://schemas.openxmlformats.org/officeDocument/2006/relationships/slideLayout" Id="rId8"/><Relationship Target="../slideLayouts/slideLayout7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363070" x="498474"/>
            <a:ext cy="837000" cx="7556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buClr>
                <a:schemeClr val="accent1"/>
              </a:buClr>
              <a:buFont typeface="Rokkitt"/>
              <a:buNone/>
              <a:defRPr/>
            </a:lvl1pPr>
            <a:lvl2pPr algn="l" rtl="0" marR="0" indent="0" marL="0">
              <a:spcBef>
                <a:spcPts val="0"/>
              </a:spcBef>
              <a:defRPr/>
            </a:lvl2pPr>
            <a:lvl3pPr algn="l" rtl="0" marR="0" indent="0" marL="0">
              <a:spcBef>
                <a:spcPts val="0"/>
              </a:spcBef>
              <a:defRPr/>
            </a:lvl3pPr>
            <a:lvl4pPr algn="l" rtl="0" marR="0" indent="0" marL="0">
              <a:spcBef>
                <a:spcPts val="0"/>
              </a:spcBef>
              <a:defRPr/>
            </a:lvl4pPr>
            <a:lvl5pPr algn="l" rtl="0" marR="0" indent="0" marL="0">
              <a:spcBef>
                <a:spcPts val="0"/>
              </a:spcBef>
              <a:defRPr/>
            </a:lvl5pPr>
            <a:lvl6pPr algn="l" rtl="0" marR="0" indent="0" marL="0">
              <a:spcBef>
                <a:spcPts val="0"/>
              </a:spcBef>
              <a:defRPr/>
            </a:lvl6pPr>
            <a:lvl7pPr algn="l" rtl="0" marR="0" indent="0" marL="0">
              <a:spcBef>
                <a:spcPts val="0"/>
              </a:spcBef>
              <a:defRPr/>
            </a:lvl7pPr>
            <a:lvl8pPr algn="l" rtl="0" marR="0" indent="0" marL="0">
              <a:spcBef>
                <a:spcPts val="0"/>
              </a:spcBef>
              <a:defRPr/>
            </a:lvl8pPr>
            <a:lvl9pPr algn="l" rtl="0" marR="0" indent="0" marL="0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485900" x="498474"/>
            <a:ext cy="3108600" cx="7556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33350" marL="228600">
              <a:spcBef>
                <a:spcPts val="2000"/>
              </a:spcBef>
              <a:buClr>
                <a:schemeClr val="accent1"/>
              </a:buClr>
              <a:buFont typeface="Noto Symbol"/>
              <a:buChar char="■"/>
              <a:defRPr/>
            </a:lvl1pPr>
            <a:lvl2pPr algn="l" rtl="0" marR="0" indent="-142875" marL="457200">
              <a:spcBef>
                <a:spcPts val="600"/>
              </a:spcBef>
              <a:buClr>
                <a:srgbClr val="B86EB8"/>
              </a:buClr>
              <a:buFont typeface="Noto Symbol"/>
              <a:buChar char="■"/>
              <a:defRPr/>
            </a:lvl2pPr>
            <a:lvl3pPr algn="l" rtl="0" marR="0" indent="-142875" marL="685800">
              <a:spcBef>
                <a:spcPts val="600"/>
              </a:spcBef>
              <a:buClr>
                <a:schemeClr val="accent1"/>
              </a:buClr>
              <a:buFont typeface="Noto Symbol"/>
              <a:buChar char="■"/>
              <a:defRPr/>
            </a:lvl3pPr>
            <a:lvl4pPr algn="l" rtl="0" marR="0" indent="-142875" marL="914400">
              <a:spcBef>
                <a:spcPts val="600"/>
              </a:spcBef>
              <a:buClr>
                <a:srgbClr val="B86EB8"/>
              </a:buClr>
              <a:buFont typeface="Noto Symbol"/>
              <a:buChar char="■"/>
              <a:defRPr/>
            </a:lvl4pPr>
            <a:lvl5pPr algn="l" rtl="0" marR="0" indent="-142875" marL="1143000">
              <a:spcBef>
                <a:spcPts val="600"/>
              </a:spcBef>
              <a:buClr>
                <a:schemeClr val="accent1"/>
              </a:buClr>
              <a:buFont typeface="Noto Symbol"/>
              <a:buChar char="■"/>
              <a:defRPr/>
            </a:lvl5pPr>
            <a:lvl6pPr algn="l" rtl="0" marR="0" indent="-101600" marL="25146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algn="l" rtl="0" marR="0" indent="-101600" marL="29718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algn="l" rtl="0" marR="0" indent="-101600" marL="34290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algn="l" rtl="0" marR="0" indent="-101600" marL="38862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y="4817689" x="6795246"/>
            <a:ext cy="273900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y="4817689" x="201706"/>
            <a:ext cy="273900" cx="6122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y="181675" x="8305800"/>
            <a:ext cy="273900" cx="554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1" name="Shape 2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2" name="Shape 202"/>
          <p:cNvSpPr txBox="1"/>
          <p:nvPr>
            <p:ph type="ctrTitle"/>
          </p:nvPr>
        </p:nvSpPr>
        <p:spPr>
          <a:xfrm>
            <a:off y="3468501" x="3276600"/>
            <a:ext cy="700200" cx="40385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600" lang="en">
                <a:solidFill>
                  <a:schemeClr val="accent6"/>
                </a:solidFill>
              </a:rPr>
              <a:t>DWA Scoring</a:t>
            </a:r>
          </a:p>
        </p:txBody>
      </p:sp>
      <p:sp>
        <p:nvSpPr>
          <p:cNvPr id="203" name="Shape 203"/>
          <p:cNvSpPr txBox="1"/>
          <p:nvPr>
            <p:ph idx="1" type="subTitle"/>
          </p:nvPr>
        </p:nvSpPr>
        <p:spPr>
          <a:xfrm>
            <a:off y="4171950" x="3260375"/>
            <a:ext cy="561299" cx="5578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000" lang="en" i="1">
                <a:solidFill>
                  <a:schemeClr val="accent3"/>
                </a:solidFill>
              </a:rPr>
              <a:t>What does my score mean?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7" name="Shape 2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8" name="Shape 208"/>
          <p:cNvSpPr txBox="1"/>
          <p:nvPr>
            <p:ph type="title"/>
          </p:nvPr>
        </p:nvSpPr>
        <p:spPr>
          <a:xfrm>
            <a:off y="1037270" x="137199"/>
            <a:ext cy="837000" cx="7556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u="sng" b="1" sz="3000" lang="en">
                <a:solidFill>
                  <a:schemeClr val="accent6"/>
                </a:solidFill>
              </a:rPr>
              <a:t>Directions:</a:t>
            </a:r>
          </a:p>
        </p:txBody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y="1409700" x="225350"/>
            <a:ext cy="4035599" cx="89186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indent="0" marL="0">
              <a:spcBef>
                <a:spcPts val="0"/>
              </a:spcBef>
              <a:buNone/>
            </a:pPr>
            <a:r>
              <a:rPr b="1" sz="3000" lang="en">
                <a:solidFill>
                  <a:schemeClr val="accent6"/>
                </a:solidFill>
              </a:rPr>
              <a:t>Step 1: </a:t>
            </a:r>
            <a:r>
              <a:rPr sz="3000" lang="en"/>
              <a:t>Individually, or with </a:t>
            </a:r>
            <a:r>
              <a:rPr u="sng" sz="3000" lang="en"/>
              <a:t>one</a:t>
            </a:r>
            <a:r>
              <a:rPr sz="3000" lang="en"/>
              <a:t> other partner, read the four example essays provided. Then, number them 2-5. Two being the lowest score and five being the highest and strongest submission. </a:t>
            </a:r>
          </a:p>
          <a:p>
            <a:pPr lvl="0" indent="0" marL="0">
              <a:spcBef>
                <a:spcPts val="0"/>
              </a:spcBef>
              <a:buNone/>
            </a:pPr>
            <a:r>
              <a:rPr b="1" sz="3000" lang="en">
                <a:solidFill>
                  <a:schemeClr val="accent6"/>
                </a:solidFill>
              </a:rPr>
              <a:t>Step 2:</a:t>
            </a:r>
            <a:r>
              <a:rPr sz="3000" lang="en"/>
              <a:t> Create a bulleted list of what the best essay did well.  </a:t>
            </a:r>
            <a:r>
              <a:rPr sz="3000" lang="en">
                <a:solidFill>
                  <a:schemeClr val="accent1"/>
                </a:solidFill>
              </a:rPr>
              <a:t>Ex: </a:t>
            </a:r>
            <a:r>
              <a:rPr sz="3000" lang="en"/>
              <a:t>Used Transitions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y="68575" x="540800"/>
            <a:ext cy="461399" cx="76197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000" lang="en">
                <a:solidFill>
                  <a:schemeClr val="accent1"/>
                </a:solidFill>
              </a:rPr>
              <a:t>LT: I can analyze sample argumentative essays to identify their strengths and then apply my new understandings to a piece of my own writing.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4" name="Shape 2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5" name="Shape 215"/>
          <p:cNvSpPr txBox="1"/>
          <p:nvPr>
            <p:ph type="title"/>
          </p:nvPr>
        </p:nvSpPr>
        <p:spPr>
          <a:xfrm>
            <a:off y="262662" x="301655"/>
            <a:ext cy="871499" cx="32553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5800" lang="en">
                <a:solidFill>
                  <a:srgbClr val="C3AFCC"/>
                </a:solidFill>
              </a:rPr>
              <a:t>2</a:t>
            </a:r>
          </a:p>
        </p:txBody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y="-154350" x="3794550"/>
            <a:ext cy="4389899" cx="52382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>
                <a:solidFill>
                  <a:schemeClr val="dk1"/>
                </a:solidFill>
              </a:rPr>
              <a:t>Shows weak understanding of task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Doesn’t take a position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Takes position, lack reasons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Fails to maintain focus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Little to no recognition of counter arguments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Lacks development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Repetitive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Lack appropriate transitions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Minimal Introduction &amp; Conclusion</a:t>
            </a:r>
          </a:p>
          <a:p>
            <a:pPr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Inconsistent or lack of structure</a:t>
            </a:r>
          </a:p>
        </p:txBody>
      </p:sp>
      <p:sp>
        <p:nvSpPr>
          <p:cNvPr id="217" name="Shape 217"/>
          <p:cNvSpPr txBox="1"/>
          <p:nvPr>
            <p:ph idx="2" type="body"/>
          </p:nvPr>
        </p:nvSpPr>
        <p:spPr>
          <a:xfrm>
            <a:off y="1047750" x="381092"/>
            <a:ext cy="1794300" cx="32553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3000" lang="en">
                <a:solidFill>
                  <a:srgbClr val="C3AFCC"/>
                </a:solidFill>
              </a:rPr>
              <a:t>What are the characteristics?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1" name="Shape 2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2" name="Shape 222"/>
          <p:cNvSpPr txBox="1"/>
          <p:nvPr>
            <p:ph type="title"/>
          </p:nvPr>
        </p:nvSpPr>
        <p:spPr>
          <a:xfrm>
            <a:off y="262662" x="301655"/>
            <a:ext cy="871499" cx="32553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5800" lang="en">
                <a:solidFill>
                  <a:srgbClr val="C3AFCC"/>
                </a:solidFill>
              </a:rPr>
              <a:t>3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y="-176200" x="3711575"/>
            <a:ext cy="4389899" cx="5432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Some understanding of task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Takes position, but lack background or context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Doesn’t address counter argument, or does so briefly/unclear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Provides general reasons that lack developed examples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Simple organization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Lack transitions, or simple ones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Little sentence variety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Demonstrates some control of writing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Basic word choice</a:t>
            </a:r>
          </a:p>
        </p:txBody>
      </p:sp>
      <p:sp>
        <p:nvSpPr>
          <p:cNvPr id="224" name="Shape 224"/>
          <p:cNvSpPr txBox="1"/>
          <p:nvPr>
            <p:ph idx="2" type="body"/>
          </p:nvPr>
        </p:nvSpPr>
        <p:spPr>
          <a:xfrm>
            <a:off y="1047750" x="381092"/>
            <a:ext cy="1794300" cx="32553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3000" lang="en">
                <a:solidFill>
                  <a:srgbClr val="C3AFCC"/>
                </a:solidFill>
              </a:rPr>
              <a:t>What are the characteristics?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8" name="Shape 2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9" name="Shape 229"/>
          <p:cNvSpPr txBox="1"/>
          <p:nvPr>
            <p:ph type="title"/>
          </p:nvPr>
        </p:nvSpPr>
        <p:spPr>
          <a:xfrm>
            <a:off y="262662" x="301655"/>
            <a:ext cy="871499" cx="32553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5800" lang="en">
                <a:solidFill>
                  <a:srgbClr val="C3AFCC"/>
                </a:solidFill>
              </a:rPr>
              <a:t>4</a:t>
            </a:r>
          </a:p>
        </p:txBody>
      </p:sp>
      <p:sp>
        <p:nvSpPr>
          <p:cNvPr id="230" name="Shape 230"/>
          <p:cNvSpPr txBox="1"/>
          <p:nvPr>
            <p:ph idx="1" type="body"/>
          </p:nvPr>
        </p:nvSpPr>
        <p:spPr>
          <a:xfrm>
            <a:off y="-176200" x="3711575"/>
            <a:ext cy="4389899" cx="5432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Shows understanding of task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Takes position and provides context or background 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Addresses complexity of issue with counter arguments- briefly addresses, but lack development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Provides reasons with some specific examples &amp; details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Clear organization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Contains transitions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Clear intro and conclusion with some development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400" lang="en"/>
              <a:t>Some sentence variety &amp; vocab</a:t>
            </a:r>
          </a:p>
        </p:txBody>
      </p:sp>
      <p:sp>
        <p:nvSpPr>
          <p:cNvPr id="231" name="Shape 231"/>
          <p:cNvSpPr txBox="1"/>
          <p:nvPr>
            <p:ph idx="2" type="body"/>
          </p:nvPr>
        </p:nvSpPr>
        <p:spPr>
          <a:xfrm>
            <a:off y="1047750" x="381092"/>
            <a:ext cy="1794300" cx="32553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3000" lang="en">
                <a:solidFill>
                  <a:srgbClr val="C3AFCC"/>
                </a:solidFill>
              </a:rPr>
              <a:t>What are the characteristics?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5" name="Shape 2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6" name="Shape 236"/>
          <p:cNvSpPr txBox="1"/>
          <p:nvPr>
            <p:ph type="title"/>
          </p:nvPr>
        </p:nvSpPr>
        <p:spPr>
          <a:xfrm>
            <a:off y="262662" x="301655"/>
            <a:ext cy="871499" cx="32553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5800" lang="en">
                <a:solidFill>
                  <a:srgbClr val="C3AFCC"/>
                </a:solidFill>
              </a:rPr>
              <a:t>5</a:t>
            </a:r>
          </a:p>
        </p:txBody>
      </p:sp>
      <p:sp>
        <p:nvSpPr>
          <p:cNvPr id="237" name="Shape 237"/>
          <p:cNvSpPr txBox="1"/>
          <p:nvPr>
            <p:ph idx="1" type="body"/>
          </p:nvPr>
        </p:nvSpPr>
        <p:spPr>
          <a:xfrm>
            <a:off y="-176200" x="3711575"/>
            <a:ext cy="4389899" cx="5432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556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000" lang="en"/>
              <a:t>Shows CLEAR understanding of task</a:t>
            </a:r>
          </a:p>
          <a:p>
            <a:pPr rtl="0" lvl="0" indent="-3556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000" lang="en"/>
              <a:t>Takes position and provides a broad context or background to the issue</a:t>
            </a:r>
          </a:p>
          <a:p>
            <a:pPr rtl="0" lvl="0" indent="-3556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000" lang="en"/>
              <a:t>Addresses complexity of issue with counter arguments- Developed rebuttals that are effective</a:t>
            </a:r>
          </a:p>
          <a:p>
            <a:pPr rtl="0" lvl="0" indent="-3556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000" lang="en"/>
              <a:t>Provides reasons with clear, developed specific examples &amp; details that are clearly connected to the main idea</a:t>
            </a:r>
          </a:p>
          <a:p>
            <a:pPr rtl="0" lvl="0" indent="-3556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000" lang="en"/>
              <a:t>Clear organization</a:t>
            </a:r>
          </a:p>
          <a:p>
            <a:pPr rtl="0" lvl="0" indent="-3556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000" lang="en"/>
              <a:t>Contains strong transitions that may not be as obvious</a:t>
            </a:r>
          </a:p>
          <a:p>
            <a:pPr rtl="0" lvl="0" indent="-3556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000" lang="en"/>
              <a:t>Clear and developed intro and conclusion</a:t>
            </a:r>
          </a:p>
          <a:p>
            <a:pPr rtl="0" lvl="0" indent="-3556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000" lang="en"/>
              <a:t>Uses a variety of sentence structures</a:t>
            </a:r>
          </a:p>
          <a:p>
            <a:pPr rtl="0" lvl="0" indent="-355600" marL="4572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■"/>
            </a:pPr>
            <a:r>
              <a:rPr sz="2000" lang="en"/>
              <a:t>Controlled use of academic vocabulary </a:t>
            </a:r>
          </a:p>
        </p:txBody>
      </p:sp>
      <p:sp>
        <p:nvSpPr>
          <p:cNvPr id="238" name="Shape 238"/>
          <p:cNvSpPr txBox="1"/>
          <p:nvPr>
            <p:ph idx="2" type="body"/>
          </p:nvPr>
        </p:nvSpPr>
        <p:spPr>
          <a:xfrm>
            <a:off y="1047750" x="381092"/>
            <a:ext cy="1794300" cx="32553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3000" lang="en">
                <a:solidFill>
                  <a:srgbClr val="C3AFCC"/>
                </a:solidFill>
              </a:rPr>
              <a:t>What are the characteristics?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2" name="Shape 2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3" name="Shape 243"/>
          <p:cNvSpPr txBox="1"/>
          <p:nvPr>
            <p:ph type="title"/>
          </p:nvPr>
        </p:nvSpPr>
        <p:spPr>
          <a:xfrm>
            <a:off y="1387925" x="127474"/>
            <a:ext cy="837000" cx="6254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u="sng" b="1" sz="3000" lang="en">
                <a:solidFill>
                  <a:schemeClr val="accent5"/>
                </a:solidFill>
              </a:rPr>
              <a:t>Directions:</a:t>
            </a:r>
          </a:p>
        </p:txBody>
      </p:sp>
      <p:sp>
        <p:nvSpPr>
          <p:cNvPr id="244" name="Shape 244"/>
          <p:cNvSpPr txBox="1"/>
          <p:nvPr>
            <p:ph idx="1" type="body"/>
          </p:nvPr>
        </p:nvSpPr>
        <p:spPr>
          <a:xfrm>
            <a:off y="1714500" x="498474"/>
            <a:ext cy="3108600" cx="7556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sz="3000" lang="en">
                <a:solidFill>
                  <a:schemeClr val="accent5"/>
                </a:solidFill>
              </a:rPr>
              <a:t>Step 1:</a:t>
            </a:r>
            <a:r>
              <a:rPr sz="3000" lang="en"/>
              <a:t> Read through your essay on school uniforms</a:t>
            </a:r>
          </a:p>
          <a:p>
            <a:pPr>
              <a:spcBef>
                <a:spcPts val="0"/>
              </a:spcBef>
              <a:buNone/>
            </a:pPr>
            <a:r>
              <a:rPr b="1" sz="3000" lang="en">
                <a:solidFill>
                  <a:schemeClr val="accent5"/>
                </a:solidFill>
              </a:rPr>
              <a:t>Step 2:</a:t>
            </a:r>
            <a:r>
              <a:rPr sz="3000" lang="en"/>
              <a:t> Using the rubric, create a checklist of three or more things you need to add or change in your essay to improve it. 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y="210150" x="498475"/>
            <a:ext cy="461399" cx="7556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000" lang="en">
                <a:solidFill>
                  <a:schemeClr val="accent1"/>
                </a:solidFill>
              </a:rPr>
              <a:t>LT: I can analyze sample argumentative essays to identify their strengths and then apply my new understandings to a piece of my own writing.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Advantage">
  <a:themeElements>
    <a:clrScheme name="Advantage">
      <a:dk1>
        <a:srgbClr val="000000"/>
      </a:dk1>
      <a:lt1>
        <a:srgbClr val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