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040AFE1-DA4C-482A-AE88-DF46144E99BC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D7D03A2-AB31-4392-B2EF-FB891EA19B7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BVGq9-eVv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criD0C5g-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8rf70Om_X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Bullying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000" dirty="0"/>
              <a:t>http://www.youtube.com/watch?v=ltun92DfnPY&amp;safety_mode=true&amp;persist_safety_mode=1</a:t>
            </a:r>
          </a:p>
          <a:p>
            <a:r>
              <a:rPr lang="en-US" sz="1000" dirty="0" smtClean="0">
                <a:solidFill>
                  <a:schemeClr val="accent1"/>
                </a:solidFill>
              </a:rPr>
              <a:t>“To This Day.”</a:t>
            </a:r>
            <a:endParaRPr lang="en-US" sz="10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5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3 D’s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Direct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Distract</a:t>
            </a:r>
          </a:p>
          <a:p>
            <a:pPr marL="0" indent="0">
              <a:buNone/>
            </a:pPr>
            <a:r>
              <a:rPr lang="en-US" dirty="0" smtClean="0"/>
              <a:t>3. Delegate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57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 Be 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them, “Are you OK”</a:t>
            </a:r>
          </a:p>
          <a:p>
            <a:r>
              <a:rPr lang="en-US" dirty="0" smtClean="0"/>
              <a:t>Let them know they are not alone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hlinkClick r:id="rId2"/>
              </a:rPr>
              <a:t>https://www.youtube.com/watch?v=-BVGq9-eVvY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0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#2 Distract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the subject/create a distraction</a:t>
            </a:r>
          </a:p>
          <a:p>
            <a:r>
              <a:rPr lang="en-US" dirty="0" smtClean="0"/>
              <a:t> “Mr. Smith needs to see you right now”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hlinkClick r:id="rId2"/>
              </a:rPr>
              <a:t>https://www.youtube.com/watch?v=ucriD0C5g-E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0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 3 Delegate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 a trusted adult to help</a:t>
            </a:r>
          </a:p>
          <a:p>
            <a:r>
              <a:rPr lang="en-US" dirty="0" smtClean="0"/>
              <a:t>Don’t step in if you don’t feel comfortable</a:t>
            </a:r>
          </a:p>
          <a:p>
            <a:r>
              <a:rPr lang="en-US" dirty="0" smtClean="0"/>
              <a:t> Be a role model and don’t participate in bullying.  Don’t spread rumors and </a:t>
            </a:r>
          </a:p>
          <a:p>
            <a:r>
              <a:rPr lang="en-US" dirty="0" smtClean="0"/>
              <a:t>stand up for those that need your help..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https://www.youtube.com/watch?v=R8rf70Om_Xw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0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http://stopbullyingnowfoundation.org/main/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4582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793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</TotalTime>
  <Words>89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Bullying</vt:lpstr>
      <vt:lpstr>The 3 D’s</vt:lpstr>
      <vt:lpstr>#1 Be Direct</vt:lpstr>
      <vt:lpstr>#2 Distract</vt:lpstr>
      <vt:lpstr># 3 Delegate</vt:lpstr>
      <vt:lpstr>http://stopbullyingnowfoundation.org/main/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</dc:title>
  <dc:creator> </dc:creator>
  <cp:lastModifiedBy> </cp:lastModifiedBy>
  <cp:revision>10</cp:revision>
  <dcterms:created xsi:type="dcterms:W3CDTF">2015-09-22T15:16:52Z</dcterms:created>
  <dcterms:modified xsi:type="dcterms:W3CDTF">2015-09-22T15:34:17Z</dcterms:modified>
</cp:coreProperties>
</file>