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7E4794-7381-4FBF-859F-3B733C316C1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77BACE4-ABD3-44F9-A1CA-E0CD6CA7D2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SPECIES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7 Dimensions of wellness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7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200400" cy="37124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u="sng" dirty="0"/>
              <a:t>g</a:t>
            </a:r>
            <a:r>
              <a:rPr lang="en-US" u="sng" dirty="0" smtClean="0"/>
              <a:t>reen=</a:t>
            </a:r>
          </a:p>
          <a:p>
            <a:r>
              <a:rPr lang="en-US" dirty="0" smtClean="0"/>
              <a:t>Environmental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u="sng" dirty="0"/>
              <a:t>r</a:t>
            </a:r>
            <a:r>
              <a:rPr lang="en-US" u="sng" dirty="0" smtClean="0"/>
              <a:t>elationships=</a:t>
            </a:r>
          </a:p>
          <a:p>
            <a:pPr marL="0" indent="0"/>
            <a:r>
              <a:rPr lang="en-US" dirty="0" smtClean="0"/>
              <a:t>Social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u="sng" dirty="0" smtClean="0"/>
              <a:t>body=</a:t>
            </a:r>
          </a:p>
          <a:p>
            <a:pPr marL="0" indent="0"/>
            <a:r>
              <a:rPr lang="en-US" dirty="0" smtClean="0"/>
              <a:t>Physical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u="sng" dirty="0"/>
              <a:t>v</a:t>
            </a:r>
            <a:r>
              <a:rPr lang="en-US" u="sng" dirty="0" smtClean="0"/>
              <a:t>alues=</a:t>
            </a:r>
          </a:p>
          <a:p>
            <a:pPr marL="0" indent="0"/>
            <a:r>
              <a:rPr lang="en-US" dirty="0" smtClean="0"/>
              <a:t>Spiritual</a:t>
            </a:r>
          </a:p>
          <a:p>
            <a:pPr marL="0" indent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u="sng" dirty="0"/>
              <a:t>j</a:t>
            </a:r>
            <a:r>
              <a:rPr lang="en-US" u="sng" dirty="0" smtClean="0"/>
              <a:t>ob=</a:t>
            </a:r>
          </a:p>
          <a:p>
            <a:pPr marL="0" indent="0"/>
            <a:r>
              <a:rPr lang="en-US" u="sng" dirty="0" smtClean="0"/>
              <a:t>Career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u="sng" dirty="0"/>
              <a:t>m</a:t>
            </a:r>
            <a:r>
              <a:rPr lang="en-US" u="sng" dirty="0" smtClean="0"/>
              <a:t>ind=</a:t>
            </a:r>
          </a:p>
          <a:p>
            <a:pPr marL="0" indent="0"/>
            <a:r>
              <a:rPr lang="en-US" dirty="0" smtClean="0"/>
              <a:t>Intellectual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u="sng" dirty="0"/>
              <a:t>f</a:t>
            </a:r>
            <a:r>
              <a:rPr lang="en-US" u="sng" dirty="0" smtClean="0"/>
              <a:t>eelings=</a:t>
            </a:r>
          </a:p>
          <a:p>
            <a:pPr marL="0" indent="0"/>
            <a:r>
              <a:rPr lang="en-US" dirty="0" smtClean="0"/>
              <a:t>Emotional</a:t>
            </a:r>
          </a:p>
          <a:p>
            <a:pPr marL="0" indent="0"/>
            <a:endParaRPr lang="en-US" u="sng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WORD SPECIES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S=social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en-US" sz="6600" dirty="0" smtClean="0"/>
          </a:p>
          <a:p>
            <a:pPr algn="ctr"/>
            <a:endParaRPr lang="en-US" sz="6600" dirty="0" smtClean="0"/>
          </a:p>
          <a:p>
            <a:pPr algn="ctr"/>
            <a:r>
              <a:rPr lang="en-US" sz="5800" dirty="0" smtClean="0"/>
              <a:t>Key Word= </a:t>
            </a:r>
          </a:p>
          <a:p>
            <a:pPr algn="ctr"/>
            <a:r>
              <a:rPr lang="en-US" sz="5800" dirty="0" smtClean="0"/>
              <a:t>“relationships”</a:t>
            </a:r>
            <a:endParaRPr lang="en-US" sz="5800" dirty="0"/>
          </a:p>
        </p:txBody>
      </p:sp>
      <p:pic>
        <p:nvPicPr>
          <p:cNvPr id="1026" name="Picture 2" descr="C:\Users\christina_olson\Desktop\78196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143000"/>
            <a:ext cx="38862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P= PHYSICAL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6600" dirty="0" smtClean="0"/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Key Word=</a:t>
            </a:r>
          </a:p>
          <a:p>
            <a:pPr algn="ctr"/>
            <a:r>
              <a:rPr lang="en-US" sz="5400" dirty="0" smtClean="0"/>
              <a:t>“body”</a:t>
            </a:r>
            <a:endParaRPr lang="en-US" sz="5400" dirty="0"/>
          </a:p>
        </p:txBody>
      </p:sp>
      <p:pic>
        <p:nvPicPr>
          <p:cNvPr id="3074" name="Picture 2" descr="C:\Users\christina_olson\Desktop\spotlight-activit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371600"/>
            <a:ext cx="5105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920240"/>
          </a:xfrm>
        </p:spPr>
        <p:txBody>
          <a:bodyPr/>
          <a:lstStyle/>
          <a:p>
            <a:pPr algn="ctr"/>
            <a:r>
              <a:rPr lang="en-US" sz="8800" dirty="0" smtClean="0"/>
              <a:t>E=EMOTIONAL</a:t>
            </a:r>
            <a:br>
              <a:rPr lang="en-US" sz="8800" dirty="0" smtClean="0"/>
            </a:b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en-US" sz="6600" dirty="0" smtClean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r>
              <a:rPr lang="en-US" sz="6400" dirty="0" smtClean="0"/>
              <a:t>Key </a:t>
            </a:r>
            <a:r>
              <a:rPr lang="en-US" sz="6400" dirty="0"/>
              <a:t>Word</a:t>
            </a:r>
            <a:r>
              <a:rPr lang="en-US" sz="6400" dirty="0" smtClean="0"/>
              <a:t>=</a:t>
            </a:r>
          </a:p>
          <a:p>
            <a:pPr algn="ctr"/>
            <a:r>
              <a:rPr lang="en-US" sz="6400" dirty="0" smtClean="0"/>
              <a:t>“feelings”</a:t>
            </a:r>
            <a:endParaRPr lang="en-US" sz="6400" dirty="0"/>
          </a:p>
          <a:p>
            <a:endParaRPr lang="en-US" sz="6600" dirty="0"/>
          </a:p>
        </p:txBody>
      </p:sp>
      <p:pic>
        <p:nvPicPr>
          <p:cNvPr id="4098" name="Picture 2" descr="C:\Users\christina_olson\Desktop\StressBal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143000"/>
            <a:ext cx="563880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C=CAREER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endParaRPr lang="en-US" sz="6600" dirty="0" smtClean="0"/>
          </a:p>
          <a:p>
            <a:pPr algn="ctr"/>
            <a:r>
              <a:rPr lang="en-US" sz="5400" dirty="0" smtClean="0"/>
              <a:t>Key </a:t>
            </a:r>
            <a:r>
              <a:rPr lang="en-US" sz="5400" dirty="0"/>
              <a:t>Word=</a:t>
            </a:r>
          </a:p>
          <a:p>
            <a:pPr algn="ctr"/>
            <a:r>
              <a:rPr lang="en-US" sz="5400" dirty="0" smtClean="0"/>
              <a:t>“</a:t>
            </a:r>
            <a:r>
              <a:rPr lang="en-US" sz="5400" dirty="0" smtClean="0"/>
              <a:t>job”</a:t>
            </a:r>
            <a:endParaRPr lang="en-US" sz="5400" dirty="0"/>
          </a:p>
        </p:txBody>
      </p:sp>
      <p:pic>
        <p:nvPicPr>
          <p:cNvPr id="5122" name="Picture 2" descr="C:\Users\christina_olson\Desktop\career_options_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3914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I=Intellectual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endParaRPr lang="en-US" sz="6600" dirty="0" smtClean="0"/>
          </a:p>
          <a:p>
            <a:pPr algn="ctr"/>
            <a:r>
              <a:rPr lang="en-US" sz="5400" dirty="0" smtClean="0"/>
              <a:t>Key </a:t>
            </a:r>
            <a:r>
              <a:rPr lang="en-US" sz="5400" dirty="0"/>
              <a:t>Word=</a:t>
            </a:r>
          </a:p>
          <a:p>
            <a:pPr algn="ctr"/>
            <a:r>
              <a:rPr lang="en-US" sz="5400" dirty="0" smtClean="0"/>
              <a:t>“mind”</a:t>
            </a:r>
            <a:endParaRPr lang="en-US" sz="5400" dirty="0"/>
          </a:p>
        </p:txBody>
      </p:sp>
      <p:pic>
        <p:nvPicPr>
          <p:cNvPr id="6146" name="Picture 2" descr="C:\Users\christina_olson\Desktop\Odyssey of the M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143000"/>
            <a:ext cx="23622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E=environmental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/>
            <a:endParaRPr lang="en-US" sz="6600" dirty="0" smtClean="0"/>
          </a:p>
          <a:p>
            <a:pPr algn="ctr"/>
            <a:r>
              <a:rPr lang="en-US" sz="5400" dirty="0" smtClean="0"/>
              <a:t>Key </a:t>
            </a:r>
            <a:r>
              <a:rPr lang="en-US" sz="5400" dirty="0"/>
              <a:t>Word=</a:t>
            </a:r>
          </a:p>
          <a:p>
            <a:pPr algn="ctr"/>
            <a:r>
              <a:rPr lang="en-US" sz="5400" dirty="0" smtClean="0"/>
              <a:t>“green”</a:t>
            </a:r>
            <a:endParaRPr lang="en-US" sz="5400" dirty="0"/>
          </a:p>
        </p:txBody>
      </p:sp>
      <p:pic>
        <p:nvPicPr>
          <p:cNvPr id="7171" name="Picture 3" descr="C:\Users\christina_olson\Desktop\Eviron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2672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S=SPIRITUAL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algn="ctr"/>
            <a:endParaRPr lang="en-US" sz="6600" dirty="0" smtClean="0"/>
          </a:p>
          <a:p>
            <a:pPr algn="ctr"/>
            <a:endParaRPr lang="en-US" sz="6600" dirty="0" smtClean="0"/>
          </a:p>
          <a:p>
            <a:pPr algn="ctr"/>
            <a:r>
              <a:rPr lang="en-US" sz="6400" dirty="0" smtClean="0"/>
              <a:t>Key </a:t>
            </a:r>
            <a:r>
              <a:rPr lang="en-US" sz="6400" dirty="0"/>
              <a:t>Word</a:t>
            </a:r>
            <a:r>
              <a:rPr lang="en-US" sz="6400" dirty="0" smtClean="0"/>
              <a:t>=</a:t>
            </a:r>
          </a:p>
          <a:p>
            <a:pPr algn="ctr"/>
            <a:r>
              <a:rPr lang="en-US" sz="6400" dirty="0" smtClean="0"/>
              <a:t>“values”</a:t>
            </a:r>
            <a:endParaRPr lang="en-US" sz="6400" dirty="0"/>
          </a:p>
          <a:p>
            <a:endParaRPr lang="en-US" sz="6600" dirty="0"/>
          </a:p>
        </p:txBody>
      </p:sp>
      <p:pic>
        <p:nvPicPr>
          <p:cNvPr id="2051" name="Picture 3" descr="C:\Users\christina_olson\Desktop\spiri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276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txBody>
          <a:bodyPr/>
          <a:lstStyle/>
          <a:p>
            <a:r>
              <a:rPr lang="en-US" dirty="0"/>
              <a:t>SPECIES </a:t>
            </a:r>
            <a:r>
              <a:rPr lang="en-US" dirty="0" smtClean="0"/>
              <a:t>WHEEL: </a:t>
            </a:r>
            <a:r>
              <a:rPr lang="en-US" sz="2000" dirty="0" smtClean="0"/>
              <a:t>Use </a:t>
            </a:r>
            <a:r>
              <a:rPr lang="en-US" sz="2000" dirty="0"/>
              <a:t>7 Colors &amp; write score on top</a:t>
            </a:r>
          </a:p>
        </p:txBody>
      </p:sp>
      <p:pic>
        <p:nvPicPr>
          <p:cNvPr id="2050" name="Picture 2" descr="C:\Users\christina_olson\Desktop\phot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6019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298</TotalTime>
  <Words>92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SPECIES</vt:lpstr>
      <vt:lpstr>S=social</vt:lpstr>
      <vt:lpstr>P= PHYSICAL</vt:lpstr>
      <vt:lpstr>E=EMOTIONAL </vt:lpstr>
      <vt:lpstr>C=CAREER</vt:lpstr>
      <vt:lpstr>I=Intellectual</vt:lpstr>
      <vt:lpstr>E=environmental</vt:lpstr>
      <vt:lpstr>S=SPIRITUAL</vt:lpstr>
      <vt:lpstr>SPECIES WHEEL: Use 7 Colors &amp; write score on top</vt:lpstr>
      <vt:lpstr>KEY WORD SPECIES QUIZ</vt:lpstr>
    </vt:vector>
  </TitlesOfParts>
  <Company>Anoka-Hennepin 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SPECIES</dc:title>
  <dc:creator>user</dc:creator>
  <cp:lastModifiedBy>user</cp:lastModifiedBy>
  <cp:revision>11</cp:revision>
  <dcterms:created xsi:type="dcterms:W3CDTF">2014-03-24T18:06:07Z</dcterms:created>
  <dcterms:modified xsi:type="dcterms:W3CDTF">2014-03-25T16:37:02Z</dcterms:modified>
</cp:coreProperties>
</file>