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D7C776F-C180-4645-81AC-5329BB52942E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776F-C180-4645-81AC-5329BB52942E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776F-C180-4645-81AC-5329BB52942E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7C776F-C180-4645-81AC-5329BB52942E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D7C776F-C180-4645-81AC-5329BB52942E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776F-C180-4645-81AC-5329BB52942E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776F-C180-4645-81AC-5329BB52942E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7C776F-C180-4645-81AC-5329BB52942E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776F-C180-4645-81AC-5329BB52942E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7C776F-C180-4645-81AC-5329BB52942E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7C776F-C180-4645-81AC-5329BB52942E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D7C776F-C180-4645-81AC-5329BB52942E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80798E4-9025-4D7B-955B-30EBA894F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0"/>
            <a:ext cx="6172200" cy="3886200"/>
          </a:xfrm>
        </p:spPr>
        <p:txBody>
          <a:bodyPr>
            <a:noAutofit/>
          </a:bodyPr>
          <a:lstStyle/>
          <a:p>
            <a:r>
              <a:rPr lang="en-US" sz="6000" dirty="0" smtClean="0"/>
              <a:t>DECISION MAKING MODEL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https://app.discoveryeducation.com/learn/videos/6fe0f71c-811b-4288-b872-9553f36a2004?hasLocalHost=true</a:t>
            </a:r>
            <a:endParaRPr lang="en-US" dirty="0"/>
          </a:p>
        </p:txBody>
      </p:sp>
      <p:pic>
        <p:nvPicPr>
          <p:cNvPr id="1026" name="Picture 2" descr="C:\Documents and Settings\christina_olson\Local Settings\Temporary Internet Files\Content.IE5\4WPWSF7U\MC9004344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362200"/>
            <a:ext cx="2946400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Step 1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873752"/>
          </a:xfrm>
        </p:spPr>
        <p:txBody>
          <a:bodyPr>
            <a:normAutofit/>
          </a:bodyPr>
          <a:lstStyle/>
          <a:p>
            <a:r>
              <a:rPr lang="en-US" sz="8000" dirty="0" smtClean="0"/>
              <a:t>Name or define or the </a:t>
            </a:r>
            <a:r>
              <a:rPr lang="en-US" sz="8000" b="1" u="sng" dirty="0" smtClean="0"/>
              <a:t>problem</a:t>
            </a:r>
            <a:endParaRPr lang="en-US" sz="8000" b="1" u="sng" dirty="0"/>
          </a:p>
        </p:txBody>
      </p:sp>
      <p:pic>
        <p:nvPicPr>
          <p:cNvPr id="2050" name="Picture 2" descr="C:\Documents and Settings\christina_olson\Local Settings\Temporary Internet Files\Content.IE5\FYDX9JGN\MC90007106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114800"/>
            <a:ext cx="32766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Step 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7200" cy="487375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List and explore the </a:t>
            </a:r>
            <a:r>
              <a:rPr lang="en-US" sz="7200" b="1" u="sng" dirty="0"/>
              <a:t>p</a:t>
            </a:r>
            <a:r>
              <a:rPr lang="en-US" sz="7200" b="1" u="sng" dirty="0" smtClean="0"/>
              <a:t>ossible </a:t>
            </a:r>
            <a:r>
              <a:rPr lang="en-US" sz="7200" b="1" u="sng" dirty="0"/>
              <a:t>c</a:t>
            </a:r>
            <a:r>
              <a:rPr lang="en-US" sz="7200" b="1" u="sng" dirty="0" smtClean="0"/>
              <a:t>hoices </a:t>
            </a:r>
          </a:p>
          <a:p>
            <a:endParaRPr lang="en-US" sz="7200" dirty="0"/>
          </a:p>
        </p:txBody>
      </p:sp>
      <p:pic>
        <p:nvPicPr>
          <p:cNvPr id="3074" name="Picture 2" descr="C:\Documents and Settings\christina_olson\Local Settings\Temporary Internet Files\Content.IE5\44TLDIRR\MC90043982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496654"/>
            <a:ext cx="3657143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Step 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list </a:t>
            </a:r>
            <a:r>
              <a:rPr lang="en-US" sz="5400" b="1" u="sng" dirty="0"/>
              <a:t>pro’s and cons</a:t>
            </a:r>
          </a:p>
          <a:p>
            <a:pPr marL="0" indent="0">
              <a:buNone/>
            </a:pPr>
            <a:r>
              <a:rPr lang="en-US" sz="5400" dirty="0" smtClean="0"/>
              <a:t>(Consider the Choice)</a:t>
            </a:r>
            <a:endParaRPr lang="en-US" sz="5400" dirty="0"/>
          </a:p>
        </p:txBody>
      </p:sp>
      <p:pic>
        <p:nvPicPr>
          <p:cNvPr id="4098" name="Picture 2" descr="C:\Documents and Settings\christina_olson\Local Settings\Temporary Internet Files\Content.IE5\44TLDIRR\MC9002857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1" y="3276600"/>
            <a:ext cx="48006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ART-0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3810000"/>
            <a:ext cx="3788352" cy="2666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Step 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Make your </a:t>
            </a:r>
            <a:r>
              <a:rPr lang="en-US" sz="6600" b="1" u="sng" dirty="0" smtClean="0"/>
              <a:t>decision</a:t>
            </a:r>
            <a:r>
              <a:rPr lang="en-US" sz="6600" dirty="0" smtClean="0"/>
              <a:t> and Act</a:t>
            </a:r>
          </a:p>
          <a:p>
            <a:endParaRPr lang="en-US" sz="6600" dirty="0" smtClean="0"/>
          </a:p>
          <a:p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ynthia_Cain\AppData\Local\Microsoft\Windows\Temporary Internet Files\Content.IE5\MKGEYF0A\measuring succes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666999"/>
            <a:ext cx="27051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Step 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b="1" u="sng" dirty="0" smtClean="0"/>
              <a:t>Evaluate</a:t>
            </a:r>
            <a:r>
              <a:rPr lang="en-US" sz="8000" dirty="0" smtClean="0"/>
              <a:t> the outcome</a:t>
            </a:r>
          </a:p>
          <a:p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It...Choosing a college…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 Problem? So many choices</a:t>
            </a:r>
          </a:p>
          <a:p>
            <a:r>
              <a:rPr lang="en-US" dirty="0" smtClean="0"/>
              <a:t>2. List choices….</a:t>
            </a:r>
          </a:p>
          <a:p>
            <a:r>
              <a:rPr lang="en-US" dirty="0" smtClean="0"/>
              <a:t>3. Pro’s and cons….</a:t>
            </a:r>
          </a:p>
          <a:p>
            <a:r>
              <a:rPr lang="en-US" dirty="0" smtClean="0"/>
              <a:t>4. Make decision…</a:t>
            </a:r>
          </a:p>
          <a:p>
            <a:r>
              <a:rPr lang="en-US" dirty="0" smtClean="0"/>
              <a:t>5. </a:t>
            </a:r>
            <a:r>
              <a:rPr lang="en-US" smtClean="0"/>
              <a:t>Evaluate???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35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567</TotalTime>
  <Words>79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DECISION MAKING MODEL</vt:lpstr>
      <vt:lpstr>Step 1</vt:lpstr>
      <vt:lpstr>Step 2</vt:lpstr>
      <vt:lpstr>Step 3</vt:lpstr>
      <vt:lpstr>Step 4</vt:lpstr>
      <vt:lpstr>Step 5</vt:lpstr>
      <vt:lpstr>Try It...Choosing a college…</vt:lpstr>
    </vt:vector>
  </TitlesOfParts>
  <Company>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 MODEL</dc:title>
  <dc:creator>christina_olson</dc:creator>
  <cp:lastModifiedBy>user</cp:lastModifiedBy>
  <cp:revision>20</cp:revision>
  <dcterms:created xsi:type="dcterms:W3CDTF">2010-12-15T15:52:35Z</dcterms:created>
  <dcterms:modified xsi:type="dcterms:W3CDTF">2015-12-16T16:08:37Z</dcterms:modified>
</cp:coreProperties>
</file>