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261" r:id="rId6"/>
    <p:sldId id="289" r:id="rId7"/>
    <p:sldId id="262" r:id="rId8"/>
    <p:sldId id="264" r:id="rId9"/>
    <p:sldId id="266" r:id="rId10"/>
    <p:sldId id="268" r:id="rId11"/>
    <p:sldId id="270" r:id="rId12"/>
    <p:sldId id="272" r:id="rId13"/>
    <p:sldId id="274" r:id="rId14"/>
    <p:sldId id="276" r:id="rId15"/>
    <p:sldId id="277" r:id="rId16"/>
    <p:sldId id="278" r:id="rId17"/>
    <p:sldId id="282" r:id="rId18"/>
    <p:sldId id="284" r:id="rId19"/>
    <p:sldId id="286" r:id="rId20"/>
    <p:sldId id="28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55D0-0F75-4D3F-A410-AEAF6140D502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D4FF7-17E1-4BA6-8D1D-E462377C7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35C2E-8E1D-49FB-B7C3-1496C92B0937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D2C3E-D44A-4C95-AB05-2BC8AECED30A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71054-5A4F-48E8-A074-C44B948F2BD8}" type="slidenum">
              <a:rPr lang="en-US"/>
              <a:pPr/>
              <a:t>10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2D853-493E-4AA3-91A7-A218D9ECAF2B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03507-F518-43BD-BCFD-915CD4629EA0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6275"/>
            <a:ext cx="4603750" cy="345281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4513"/>
            <a:ext cx="5011738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B7F2A-4E70-4EDC-A845-71AF2CA05E77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762000"/>
          </a:xfrm>
        </p:spPr>
        <p:txBody>
          <a:bodyPr/>
          <a:lstStyle/>
          <a:p>
            <a:pPr algn="ctr"/>
            <a:r>
              <a:rPr lang="en-US" sz="4000" b="1" dirty="0"/>
              <a:t>RESISTANCE STAGE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419600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 We </a:t>
            </a:r>
            <a:r>
              <a:rPr lang="en-US" sz="2000" dirty="0" smtClean="0"/>
              <a:t>may feel </a:t>
            </a:r>
            <a:r>
              <a:rPr lang="en-US" sz="2000" dirty="0"/>
              <a:t>too much </a:t>
            </a:r>
            <a:r>
              <a:rPr lang="en-US" sz="2000" dirty="0" smtClean="0"/>
              <a:t>tension. Reactions </a:t>
            </a:r>
            <a:r>
              <a:rPr lang="en-US" sz="2000" dirty="0"/>
              <a:t>are overreacted, overdone, excessive. People </a:t>
            </a:r>
            <a:r>
              <a:rPr lang="en-US" sz="2000" dirty="0" smtClean="0"/>
              <a:t>may smoke </a:t>
            </a:r>
            <a:r>
              <a:rPr lang="en-US" sz="2000" dirty="0"/>
              <a:t>too much, drink more coffee, </a:t>
            </a:r>
            <a:r>
              <a:rPr lang="en-US" sz="2000" dirty="0" smtClean="0"/>
              <a:t>or drink </a:t>
            </a:r>
            <a:r>
              <a:rPr lang="en-US" sz="2000" dirty="0"/>
              <a:t>more </a:t>
            </a:r>
            <a:r>
              <a:rPr lang="en-US" sz="2000" dirty="0" smtClean="0"/>
              <a:t>alcohol, use drugs, feel driven</a:t>
            </a:r>
            <a:r>
              <a:rPr lang="en-US" sz="2000" dirty="0"/>
              <a:t>, pressured, tired and </a:t>
            </a:r>
            <a:r>
              <a:rPr lang="en-US" sz="2000" dirty="0" smtClean="0"/>
              <a:t>bad.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Usual reaction </a:t>
            </a:r>
            <a:r>
              <a:rPr lang="en-US" sz="2000" dirty="0"/>
              <a:t>is anxiety, memory loss, </a:t>
            </a:r>
            <a:r>
              <a:rPr lang="en-US" sz="2000" dirty="0" smtClean="0"/>
              <a:t>overreacting </a:t>
            </a:r>
            <a:r>
              <a:rPr lang="en-US" sz="2000" dirty="0"/>
              <a:t>(rude, worries) or depression.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Organism (mind-body occurs) </a:t>
            </a:r>
            <a:r>
              <a:rPr lang="en-US" sz="2000" dirty="0" smtClean="0"/>
              <a:t>are </a:t>
            </a:r>
            <a:r>
              <a:rPr lang="en-US" sz="2000" dirty="0"/>
              <a:t>very vulnerable and can get </a:t>
            </a:r>
            <a:r>
              <a:rPr lang="en-US" sz="2000" dirty="0" smtClean="0"/>
              <a:t>sick very </a:t>
            </a:r>
            <a:r>
              <a:rPr lang="en-US" sz="2000" dirty="0"/>
              <a:t>easy (</a:t>
            </a:r>
            <a:r>
              <a:rPr lang="en-US" sz="2000" dirty="0" smtClean="0"/>
              <a:t>weak </a:t>
            </a:r>
            <a:r>
              <a:rPr lang="en-US" sz="2000" dirty="0"/>
              <a:t>immune system).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38262"/>
              </p:ext>
            </p:extLst>
          </p:nvPr>
        </p:nvGraphicFramePr>
        <p:xfrm>
          <a:off x="6477000" y="4648200"/>
          <a:ext cx="2667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lip" r:id="rId5" imgW="5157360" imgH="5624280" progId="">
                  <p:embed/>
                </p:oleObj>
              </mc:Choice>
              <mc:Fallback>
                <p:oleObj name="Clip" r:id="rId5" imgW="5157360" imgH="5624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667000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772400" cy="1143000"/>
          </a:xfrm>
        </p:spPr>
        <p:txBody>
          <a:bodyPr/>
          <a:lstStyle/>
          <a:p>
            <a:r>
              <a:rPr lang="en-US"/>
              <a:t>         </a:t>
            </a:r>
            <a:r>
              <a:rPr lang="en-US" sz="4000" b="1"/>
              <a:t>EXAMPLES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Monotype Sorts" pitchFamily="2" charset="2"/>
              <a:buChar char="l"/>
            </a:pPr>
            <a:endParaRPr lang="en-US" sz="3000" b="1" i="1" u="sng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en-US" sz="4900" b="1" dirty="0"/>
              <a:t>RESISTANCE STAGE 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  MORE </a:t>
            </a:r>
            <a:r>
              <a:rPr lang="en-US" sz="4000" b="1" dirty="0" smtClean="0"/>
              <a:t>EXAMPLES: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Monotype Sorts" pitchFamily="2" charset="2"/>
              <a:buNone/>
            </a:pPr>
            <a:r>
              <a:rPr lang="en-US" sz="2800" dirty="0"/>
              <a:t>    Emotional indicators include: 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tearfulness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fear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anxiety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panic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guilt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</a:t>
            </a:r>
            <a:r>
              <a:rPr lang="en-US" sz="2800" b="1" i="1" u="sng" dirty="0"/>
              <a:t>agitation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depression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overwhelmed.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1143000"/>
          </a:xfrm>
        </p:spPr>
        <p:txBody>
          <a:bodyPr/>
          <a:lstStyle/>
          <a:p>
            <a:pPr algn="ctr"/>
            <a:r>
              <a:rPr lang="en-US" sz="4000" b="1"/>
              <a:t>EXHAUSTION STAGE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   </a:t>
            </a:r>
            <a:r>
              <a:rPr lang="en-US" sz="3000" dirty="0"/>
              <a:t>During this stage the stressor is not being managed </a:t>
            </a:r>
            <a:r>
              <a:rPr lang="en-US" sz="3000" b="1" i="1" u="sng" dirty="0"/>
              <a:t>effectively</a:t>
            </a:r>
            <a:r>
              <a:rPr lang="en-US" sz="3000" dirty="0"/>
              <a:t> and the body and mind are not able to repair the damage.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124200"/>
            <a:ext cx="4038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85800"/>
            <a:ext cx="7772400" cy="1143000"/>
          </a:xfrm>
        </p:spPr>
        <p:txBody>
          <a:bodyPr/>
          <a:lstStyle/>
          <a:p>
            <a:pPr algn="ctr"/>
            <a:r>
              <a:rPr lang="en-US"/>
              <a:t>         </a:t>
            </a:r>
            <a:r>
              <a:rPr lang="en-US" sz="4000" b="1"/>
              <a:t>EXAMPLES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   </a:t>
            </a:r>
            <a:r>
              <a:rPr lang="en-US" sz="3000" dirty="0"/>
              <a:t>Digestive disorders, withdrawal, headaches, tension, insomnia, loss of temper.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1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714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Relaxation </a:t>
            </a:r>
            <a:r>
              <a:rPr lang="en-US" dirty="0" smtClean="0"/>
              <a:t>Techniques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2743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IMAGERY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04800" y="2438400"/>
          <a:ext cx="1984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Clip" r:id="rId3" imgW="848160" imgH="1293480" progId="">
                  <p:embed/>
                </p:oleObj>
              </mc:Choice>
              <mc:Fallback>
                <p:oleObj name="Clip" r:id="rId3" imgW="848160" imgH="12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984375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667000" y="2514600"/>
          <a:ext cx="2971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Clip" r:id="rId5" imgW="1152720" imgH="542880" progId="">
                  <p:embed/>
                </p:oleObj>
              </mc:Choice>
              <mc:Fallback>
                <p:oleObj name="Clip" r:id="rId5" imgW="1152720" imgH="542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29718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007100" y="1905000"/>
          <a:ext cx="27035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Clip" r:id="rId7" imgW="848160" imgH="1267920" progId="">
                  <p:embed/>
                </p:oleObj>
              </mc:Choice>
              <mc:Fallback>
                <p:oleObj name="Clip" r:id="rId7" imgW="848160" imgH="12679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05000"/>
                        <a:ext cx="2703513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2057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Relaxation Techniques 3-2-1 Relax</a:t>
            </a:r>
            <a:br>
              <a:rPr lang="en-US"/>
            </a:b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3 “I See……”</a:t>
            </a:r>
          </a:p>
          <a:p>
            <a:pPr>
              <a:lnSpc>
                <a:spcPct val="80000"/>
              </a:lnSpc>
            </a:pPr>
            <a:r>
              <a:rPr lang="en-US" sz="2800"/>
              <a:t>3 “I Hear….”</a:t>
            </a:r>
          </a:p>
          <a:p>
            <a:pPr>
              <a:lnSpc>
                <a:spcPct val="80000"/>
              </a:lnSpc>
            </a:pPr>
            <a:r>
              <a:rPr lang="en-US" sz="2800"/>
              <a:t>3 “I Feel…..”</a:t>
            </a:r>
          </a:p>
          <a:p>
            <a:pPr>
              <a:lnSpc>
                <a:spcPct val="80000"/>
              </a:lnSpc>
            </a:pPr>
            <a:r>
              <a:rPr lang="en-US" sz="2800"/>
              <a:t>2 “I See…...”</a:t>
            </a:r>
          </a:p>
          <a:p>
            <a:pPr>
              <a:lnSpc>
                <a:spcPct val="80000"/>
              </a:lnSpc>
            </a:pPr>
            <a:r>
              <a:rPr lang="en-US" sz="2800"/>
              <a:t>2 “I Hear….”</a:t>
            </a:r>
          </a:p>
          <a:p>
            <a:pPr>
              <a:lnSpc>
                <a:spcPct val="80000"/>
              </a:lnSpc>
            </a:pPr>
            <a:r>
              <a:rPr lang="en-US" sz="2800"/>
              <a:t>2 “I Feel…..”</a:t>
            </a:r>
          </a:p>
          <a:p>
            <a:pPr>
              <a:lnSpc>
                <a:spcPct val="80000"/>
              </a:lnSpc>
            </a:pPr>
            <a:r>
              <a:rPr lang="en-US" sz="2800"/>
              <a:t>1 “I See…...”</a:t>
            </a:r>
          </a:p>
          <a:p>
            <a:pPr>
              <a:lnSpc>
                <a:spcPct val="80000"/>
              </a:lnSpc>
            </a:pPr>
            <a:r>
              <a:rPr lang="en-US" sz="2800"/>
              <a:t>1 “I Hear….”</a:t>
            </a:r>
          </a:p>
          <a:p>
            <a:pPr>
              <a:lnSpc>
                <a:spcPct val="80000"/>
              </a:lnSpc>
            </a:pPr>
            <a:r>
              <a:rPr lang="en-US" sz="2800"/>
              <a:t>1 “I Feel…..”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Muscle Relaxation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Relax &amp; Tense muscles</a:t>
            </a:r>
          </a:p>
          <a:p>
            <a:r>
              <a:rPr lang="en-US" dirty="0" smtClean="0"/>
              <a:t>Yoga, Pilates</a:t>
            </a:r>
          </a:p>
          <a:p>
            <a:r>
              <a:rPr lang="en-US" dirty="0" smtClean="0"/>
              <a:t>Massage</a:t>
            </a:r>
          </a:p>
          <a:p>
            <a:r>
              <a:rPr lang="en-US" dirty="0" smtClean="0"/>
              <a:t>Stretch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62188"/>
            <a:ext cx="38100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40% !!!!!!!!</a:t>
            </a:r>
            <a:endParaRPr lang="en-US" b="1" i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of All Teenagers say they experience mild or severe stress in their life.</a:t>
            </a:r>
            <a:endParaRPr lang="en-US" sz="4000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1905000"/>
          <a:ext cx="4724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hart" r:id="rId3" imgW="6096076" imgH="4067137" progId="MSGraph.Chart.8">
                  <p:embed followColorScheme="full"/>
                </p:oleObj>
              </mc:Choice>
              <mc:Fallback>
                <p:oleObj name="Chart" r:id="rId3" imgW="6096076" imgH="406713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47244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Strategies to Manage Stress in Your Life</a:t>
            </a:r>
            <a:br>
              <a:rPr lang="en-US" dirty="0"/>
            </a:b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2209799"/>
            <a:ext cx="4038600" cy="414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dirty="0"/>
              <a:t>Simplify Your Life</a:t>
            </a:r>
          </a:p>
          <a:p>
            <a:r>
              <a:rPr lang="en-US" dirty="0"/>
              <a:t>Ask for help</a:t>
            </a:r>
          </a:p>
          <a:p>
            <a:r>
              <a:rPr lang="en-US" dirty="0"/>
              <a:t>Practice Time Management</a:t>
            </a:r>
          </a:p>
          <a:p>
            <a:r>
              <a:rPr lang="en-US" dirty="0"/>
              <a:t>Minimize Alcohol Use</a:t>
            </a:r>
          </a:p>
          <a:p>
            <a:r>
              <a:rPr lang="en-US" dirty="0"/>
              <a:t>Humor--Take Time to Play</a:t>
            </a:r>
          </a:p>
          <a:p>
            <a:r>
              <a:rPr lang="en-US" dirty="0"/>
              <a:t>Relaxation Techniques </a:t>
            </a:r>
          </a:p>
          <a:p>
            <a:r>
              <a:rPr lang="en-US" dirty="0"/>
              <a:t>Get Counseling If Needed</a:t>
            </a:r>
          </a:p>
          <a:p>
            <a:r>
              <a:rPr lang="en-US" dirty="0" smtClean="0"/>
              <a:t>Color or draw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799"/>
            <a:ext cx="4038600" cy="41451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Exercise daily</a:t>
            </a:r>
          </a:p>
          <a:p>
            <a:r>
              <a:rPr lang="en-US" dirty="0" smtClean="0"/>
              <a:t>Eat healthy</a:t>
            </a:r>
          </a:p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Cultivate high self esteem</a:t>
            </a:r>
          </a:p>
          <a:p>
            <a:r>
              <a:rPr lang="en-US" dirty="0" smtClean="0"/>
              <a:t>Release tension by crying, laughing, relaxing, etc.</a:t>
            </a:r>
          </a:p>
          <a:p>
            <a:r>
              <a:rPr lang="en-US" dirty="0" smtClean="0"/>
              <a:t>Identify stressors you can control &amp; take action</a:t>
            </a:r>
          </a:p>
          <a:p>
            <a:r>
              <a:rPr lang="en-US" dirty="0" smtClean="0"/>
              <a:t>Music, journal, read, write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571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Definitions: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Stress</a:t>
            </a:r>
            <a:r>
              <a:rPr lang="en-US" dirty="0" smtClean="0"/>
              <a:t>: </a:t>
            </a:r>
            <a:r>
              <a:rPr lang="en-US" sz="2800" dirty="0" smtClean="0"/>
              <a:t>Your mind and body’s response or </a:t>
            </a:r>
            <a:r>
              <a:rPr lang="en-US" sz="2800" b="1" i="1" u="sng" dirty="0" smtClean="0"/>
              <a:t>reaction</a:t>
            </a:r>
            <a:r>
              <a:rPr lang="en-US" sz="2800" dirty="0" smtClean="0"/>
              <a:t> to a real or imagined threat, event or change.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1"/>
            <a:ext cx="50291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Stresso</a:t>
            </a:r>
            <a:r>
              <a:rPr lang="en-US" sz="5400" dirty="0" smtClean="0"/>
              <a:t>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threat, event or change which can be </a:t>
            </a:r>
            <a:r>
              <a:rPr lang="en-US" sz="2800" b="1" i="1" u="sng" dirty="0" smtClean="0"/>
              <a:t>internal</a:t>
            </a:r>
            <a:r>
              <a:rPr lang="en-US" sz="2800" dirty="0" smtClean="0"/>
              <a:t> (thoughts, beliefs, attitudes) or external (loss, tragedy, change).  </a:t>
            </a:r>
          </a:p>
          <a:p>
            <a:pPr>
              <a:buNone/>
            </a:pPr>
            <a:r>
              <a:rPr lang="en-US" sz="2800" dirty="0" smtClean="0"/>
              <a:t>         ~ grades			~money</a:t>
            </a:r>
          </a:p>
          <a:p>
            <a:pPr>
              <a:buNone/>
            </a:pPr>
            <a:r>
              <a:rPr lang="en-US" sz="2800" dirty="0" smtClean="0"/>
              <a:t>         ~homework                      ~looks</a:t>
            </a:r>
          </a:p>
          <a:p>
            <a:pPr>
              <a:buNone/>
            </a:pPr>
            <a:r>
              <a:rPr lang="en-US" sz="2800" dirty="0" smtClean="0"/>
              <a:t>         ~teachers			~tests</a:t>
            </a:r>
          </a:p>
          <a:p>
            <a:pPr>
              <a:buNone/>
            </a:pPr>
            <a:r>
              <a:rPr lang="en-US" sz="2800" dirty="0" smtClean="0"/>
              <a:t>         ~parents			~dating</a:t>
            </a:r>
          </a:p>
          <a:p>
            <a:pPr>
              <a:buNone/>
            </a:pPr>
            <a:r>
              <a:rPr lang="en-US" sz="2800" dirty="0" smtClean="0"/>
              <a:t>         ~future plans		~friends/peers</a:t>
            </a:r>
            <a:br>
              <a:rPr lang="en-US" sz="28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Negative stress that occurs when your level of stress is either too high or too low and your body and/or mind begin to respond </a:t>
            </a:r>
            <a:r>
              <a:rPr lang="en-US" sz="2800" b="1" i="1" u="sng" dirty="0" smtClean="0"/>
              <a:t>negatively</a:t>
            </a:r>
            <a:r>
              <a:rPr lang="en-US" sz="2800" dirty="0" smtClean="0"/>
              <a:t> to the stressors.  </a:t>
            </a:r>
            <a:r>
              <a:rPr lang="en-US" sz="2000" dirty="0" smtClean="0"/>
              <a:t>(difficult work environment, overwhelming sights or sounds, etc.)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733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Stress</a:t>
            </a:r>
          </a:p>
          <a:p>
            <a:pPr lvl="1"/>
            <a:r>
              <a:rPr lang="en-US" dirty="0" smtClean="0"/>
              <a:t>New significant  other</a:t>
            </a:r>
          </a:p>
          <a:p>
            <a:pPr lvl="1"/>
            <a:r>
              <a:rPr lang="en-US" dirty="0" smtClean="0"/>
              <a:t>New Job</a:t>
            </a:r>
          </a:p>
          <a:p>
            <a:pPr lvl="1"/>
            <a:r>
              <a:rPr lang="en-US" dirty="0" smtClean="0"/>
              <a:t>New sibling</a:t>
            </a:r>
          </a:p>
          <a:p>
            <a:pPr lvl="1"/>
            <a:r>
              <a:rPr lang="en-US" dirty="0" smtClean="0"/>
              <a:t>New car!</a:t>
            </a:r>
          </a:p>
          <a:p>
            <a:pPr lvl="1"/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78" y="2895600"/>
            <a:ext cx="352084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response to a demand or stressor.  Also called the FIGHT or FLIGHT.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Three Phases: alarm, </a:t>
            </a:r>
            <a:r>
              <a:rPr lang="en-US" b="1" i="1" u="sng" dirty="0" smtClean="0"/>
              <a:t>resistance</a:t>
            </a:r>
            <a:r>
              <a:rPr lang="en-US" dirty="0" smtClean="0"/>
              <a:t>, recovery or exhaustion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0385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     </a:t>
            </a:r>
            <a:r>
              <a:rPr lang="en-US" sz="4000" b="1" dirty="0"/>
              <a:t>ALARM STAGE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   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3000" dirty="0" smtClean="0"/>
              <a:t>As </a:t>
            </a:r>
            <a:r>
              <a:rPr lang="en-US" sz="3000" dirty="0"/>
              <a:t>you begin to experience a stressful event or perceive something to be </a:t>
            </a:r>
            <a:r>
              <a:rPr lang="en-US" sz="3000" dirty="0" smtClean="0"/>
              <a:t>stressful, </a:t>
            </a:r>
            <a:r>
              <a:rPr lang="en-US" sz="3000" b="1" i="1" u="sng" dirty="0" smtClean="0"/>
              <a:t>physiological</a:t>
            </a:r>
            <a:r>
              <a:rPr lang="en-US" sz="3000" dirty="0" smtClean="0"/>
              <a:t> </a:t>
            </a:r>
            <a:r>
              <a:rPr lang="en-US" sz="3000" dirty="0"/>
              <a:t>changes occur in your body.  This experience or perception disrupts your body’s normal balance and immediately your body begins to respond to the stressor(s) as effectively as possible.</a:t>
            </a:r>
            <a:endParaRPr lang="en-US" dirty="0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6858000" y="3886200"/>
          <a:ext cx="2286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lip" r:id="rId5" imgW="6798960" imgH="8669160" progId="">
                  <p:embed/>
                </p:oleObj>
              </mc:Choice>
              <mc:Fallback>
                <p:oleObj name="Clip" r:id="rId5" imgW="6798960" imgH="8669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886200"/>
                        <a:ext cx="22860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        </a:t>
            </a:r>
            <a:r>
              <a:rPr lang="en-US" sz="4000" b="1" dirty="0"/>
              <a:t>EXAMPLES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495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Cardiac - </a:t>
            </a:r>
            <a:r>
              <a:rPr lang="en-US" sz="2400" dirty="0" smtClean="0"/>
              <a:t>heart rate </a:t>
            </a:r>
            <a:r>
              <a:rPr lang="en-US" sz="2400" b="1" i="1" u="sng" dirty="0" smtClean="0"/>
              <a:t>increases</a:t>
            </a:r>
            <a:endParaRPr lang="en-US" sz="2400" b="1" i="1" u="sng" dirty="0"/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Respiratory - increased respiration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Skin - decreased temperature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Hormonal - increased stimulation of adrenal </a:t>
            </a:r>
            <a:r>
              <a:rPr lang="en-US" sz="2400" b="1" i="1" u="sng" dirty="0"/>
              <a:t>genes </a:t>
            </a:r>
            <a:r>
              <a:rPr lang="en-US" sz="2400" dirty="0"/>
              <a:t>which produce an adrenal rush.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440</Words>
  <Application>Microsoft Office PowerPoint</Application>
  <PresentationFormat>On-screen Show (4:3)</PresentationFormat>
  <Paragraphs>92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Flow</vt:lpstr>
      <vt:lpstr>Chart</vt:lpstr>
      <vt:lpstr>Clip</vt:lpstr>
      <vt:lpstr>STRESS</vt:lpstr>
      <vt:lpstr>40% !!!!!!!!</vt:lpstr>
      <vt:lpstr>Definitions:</vt:lpstr>
      <vt:lpstr>Stressor:</vt:lpstr>
      <vt:lpstr>Distress</vt:lpstr>
      <vt:lpstr>Eustress</vt:lpstr>
      <vt:lpstr>STRESS RESPONSE</vt:lpstr>
      <vt:lpstr>     ALARM STAGE</vt:lpstr>
      <vt:lpstr>        EXAMPLES</vt:lpstr>
      <vt:lpstr>RESISTANCE STAGE</vt:lpstr>
      <vt:lpstr>         EXAMPLES</vt:lpstr>
      <vt:lpstr>   RESISTANCE STAGE      MORE EXAMPLES:</vt:lpstr>
      <vt:lpstr>EXHAUSTION STAGE</vt:lpstr>
      <vt:lpstr>         EXAMPLES</vt:lpstr>
      <vt:lpstr>PowerPoint Presentation</vt:lpstr>
      <vt:lpstr>PowerPoint Presentation</vt:lpstr>
      <vt:lpstr>Relaxation Techniques    </vt:lpstr>
      <vt:lpstr> Relaxation Techniques 3-2-1 Relax </vt:lpstr>
      <vt:lpstr>Muscle Relaxation</vt:lpstr>
      <vt:lpstr>Strategies to Manage Stress in Your Life </vt:lpstr>
      <vt:lpstr>PowerPoint Presentation</vt:lpstr>
    </vt:vector>
  </TitlesOfParts>
  <Company>CPHS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cphs_tempstudent</dc:creator>
  <cp:lastModifiedBy>user</cp:lastModifiedBy>
  <cp:revision>31</cp:revision>
  <dcterms:created xsi:type="dcterms:W3CDTF">2012-04-03T16:29:50Z</dcterms:created>
  <dcterms:modified xsi:type="dcterms:W3CDTF">2015-12-22T15:12:20Z</dcterms:modified>
</cp:coreProperties>
</file>