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56" y="-1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C1CE2-0DE0-45D7-BF60-442AE86BC3DB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688C5-AB7B-40DB-A074-606E3B16B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Publishing </a:t>
            </a:r>
            <a:r>
              <a:rPr lang="en-US" dirty="0" smtClean="0"/>
              <a:t>Your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2192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r>
              <a:rPr lang="en-US" dirty="0" smtClean="0"/>
              <a:t>How to make a good</a:t>
            </a:r>
            <a:r>
              <a:rPr lang="en-US" dirty="0" smtClean="0"/>
              <a:t> </a:t>
            </a:r>
            <a:r>
              <a:rPr lang="en-US" dirty="0" smtClean="0"/>
              <a:t>piece of writing</a:t>
            </a:r>
            <a:r>
              <a:rPr lang="en-US" dirty="0" smtClean="0"/>
              <a:t> </a:t>
            </a:r>
            <a:r>
              <a:rPr lang="en-US" dirty="0" smtClean="0"/>
              <a:t>into a GREAT polished piece of writing.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SzPct val="111000"/>
              <a:buFont typeface="+mj-lt"/>
              <a:buAutoNum type="arabicPeriod"/>
            </a:pPr>
            <a:r>
              <a:rPr lang="en-US" sz="4200" dirty="0" smtClean="0">
                <a:solidFill>
                  <a:schemeClr val="bg1"/>
                </a:solidFill>
              </a:rPr>
              <a:t>Choose </a:t>
            </a:r>
            <a:r>
              <a:rPr lang="en-US" sz="4200" b="1" dirty="0" smtClean="0">
                <a:solidFill>
                  <a:schemeClr val="bg1"/>
                </a:solidFill>
              </a:rPr>
              <a:t>one </a:t>
            </a:r>
            <a:r>
              <a:rPr lang="en-US" sz="4200" dirty="0" smtClean="0">
                <a:solidFill>
                  <a:schemeClr val="bg1"/>
                </a:solidFill>
              </a:rPr>
              <a:t>of the poems you have written</a:t>
            </a:r>
          </a:p>
          <a:p>
            <a:pPr marL="914400" lvl="1" indent="-514350">
              <a:spcAft>
                <a:spcPts val="600"/>
              </a:spcAft>
              <a:buSzPct val="111000"/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514350" indent="-514350">
              <a:buSzPct val="111000"/>
              <a:buFont typeface="+mj-lt"/>
              <a:buAutoNum type="arabicPeriod"/>
            </a:pPr>
            <a:r>
              <a:rPr lang="en-US" sz="4200" dirty="0" smtClean="0">
                <a:solidFill>
                  <a:schemeClr val="bg1"/>
                </a:solidFill>
              </a:rPr>
              <a:t>Make this poem the best it can be!</a:t>
            </a:r>
          </a:p>
          <a:p>
            <a:pPr marL="914400" lvl="1" indent="-514350">
              <a:spcAft>
                <a:spcPts val="2400"/>
              </a:spcAft>
              <a:buSzPct val="111000"/>
            </a:pPr>
            <a:r>
              <a:rPr lang="en-US" sz="3600" dirty="0" smtClean="0">
                <a:solidFill>
                  <a:schemeClr val="bg1"/>
                </a:solidFill>
              </a:rPr>
              <a:t>Revise, edit, add more, take something out, make it amazing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111000"/>
              <a:buFont typeface="+mj-lt"/>
              <a:buAutoNum type="arabicPeriod" startAt="3"/>
            </a:pPr>
            <a:r>
              <a:rPr lang="en-US" sz="4200" dirty="0" smtClean="0">
                <a:solidFill>
                  <a:srgbClr val="000000"/>
                </a:solidFill>
              </a:rPr>
              <a:t>Get creative with the look of your poem</a:t>
            </a:r>
          </a:p>
          <a:p>
            <a:pPr marL="914400" lvl="1" indent="-514350">
              <a:buSzPct val="111000"/>
            </a:pPr>
            <a:r>
              <a:rPr lang="en-US" sz="3892" dirty="0" smtClean="0">
                <a:solidFill>
                  <a:srgbClr val="000000"/>
                </a:solidFill>
              </a:rPr>
              <a:t>Add a picture, change the shape of words, add </a:t>
            </a:r>
            <a:r>
              <a:rPr lang="en-US" sz="3892" dirty="0" smtClean="0">
                <a:solidFill>
                  <a:srgbClr val="000000"/>
                </a:solidFill>
              </a:rPr>
              <a:t>color</a:t>
            </a:r>
          </a:p>
          <a:p>
            <a:pPr marL="914400" lvl="1" indent="-514350">
              <a:buSzPct val="111000"/>
              <a:buNone/>
            </a:pPr>
            <a:endParaRPr lang="en-US" sz="3892" dirty="0" smtClean="0">
              <a:solidFill>
                <a:srgbClr val="000000"/>
              </a:solidFill>
            </a:endParaRPr>
          </a:p>
          <a:p>
            <a:pPr marL="514350" indent="-514350">
              <a:buSzPct val="111000"/>
              <a:buFont typeface="+mj-lt"/>
              <a:buAutoNum type="arabicPeriod" startAt="3"/>
            </a:pPr>
            <a:r>
              <a:rPr lang="en-US" sz="4200" dirty="0" smtClean="0">
                <a:solidFill>
                  <a:srgbClr val="000000"/>
                </a:solidFill>
              </a:rPr>
              <a:t>Have someone read it!  Get feedback from someone other than yourself.  Take their thoughts into consideration</a:t>
            </a:r>
          </a:p>
          <a:p>
            <a:pPr>
              <a:buSzPct val="111000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Assignment </a:t>
            </a:r>
            <a:r>
              <a:rPr lang="en-US" sz="2500" dirty="0" smtClean="0"/>
              <a:t>continued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742950" indent="-742950">
              <a:buSzPct val="111000"/>
              <a:buFont typeface="+mj-lt"/>
              <a:buAutoNum type="arabicPeriod" startAt="5"/>
            </a:pPr>
            <a:r>
              <a:rPr lang="en-US" sz="4200" dirty="0" smtClean="0">
                <a:solidFill>
                  <a:srgbClr val="000000"/>
                </a:solidFill>
              </a:rPr>
              <a:t>Check, check, re-check</a:t>
            </a:r>
          </a:p>
          <a:p>
            <a:pPr marL="914400" lvl="1" indent="-514350">
              <a:buSzPct val="111000"/>
            </a:pPr>
            <a:r>
              <a:rPr lang="en-US" sz="3492" dirty="0" smtClean="0">
                <a:solidFill>
                  <a:srgbClr val="000000"/>
                </a:solidFill>
              </a:rPr>
              <a:t>READ YOUR POEM!</a:t>
            </a:r>
          </a:p>
          <a:p>
            <a:pPr marL="914400" lvl="1" indent="-514350">
              <a:buSzPct val="111000"/>
            </a:pPr>
            <a:r>
              <a:rPr lang="en-US" sz="3492" cap="all" dirty="0" smtClean="0">
                <a:solidFill>
                  <a:srgbClr val="000000"/>
                </a:solidFill>
              </a:rPr>
              <a:t>spelling</a:t>
            </a:r>
            <a:r>
              <a:rPr lang="en-US" sz="3492" dirty="0" smtClean="0">
                <a:solidFill>
                  <a:srgbClr val="000000"/>
                </a:solidFill>
              </a:rPr>
              <a:t>, NEATNESS, NO ERRORS</a:t>
            </a:r>
          </a:p>
          <a:p>
            <a:pPr marL="914400" lvl="1" indent="-514350">
              <a:buSzPct val="111000"/>
              <a:buNone/>
            </a:pPr>
            <a:endParaRPr lang="en-US" sz="3892" dirty="0" smtClean="0">
              <a:solidFill>
                <a:srgbClr val="000000"/>
              </a:solidFill>
            </a:endParaRPr>
          </a:p>
          <a:p>
            <a:pPr marL="514350" indent="-514350">
              <a:buSzPct val="111000"/>
              <a:buFont typeface="+mj-lt"/>
              <a:buAutoNum type="arabicPeriod" startAt="5"/>
            </a:pPr>
            <a:r>
              <a:rPr lang="en-US" sz="4200" dirty="0" smtClean="0">
                <a:solidFill>
                  <a:srgbClr val="000000"/>
                </a:solidFill>
              </a:rPr>
              <a:t>Have someone read it</a:t>
            </a:r>
            <a:r>
              <a:rPr lang="en-US" sz="4200" dirty="0" smtClean="0">
                <a:solidFill>
                  <a:srgbClr val="000000"/>
                </a:solidFill>
              </a:rPr>
              <a:t>!</a:t>
            </a:r>
          </a:p>
          <a:p>
            <a:pPr marL="514350" indent="-514350">
              <a:buSzPct val="111000"/>
              <a:buFont typeface="+mj-lt"/>
              <a:buAutoNum type="arabicPeriod" startAt="5"/>
            </a:pPr>
            <a:endParaRPr lang="en-US" sz="1900" dirty="0" smtClean="0">
              <a:solidFill>
                <a:srgbClr val="000000"/>
              </a:solidFill>
            </a:endParaRPr>
          </a:p>
          <a:p>
            <a:pPr marL="514350" indent="-514350">
              <a:buSzPct val="111000"/>
              <a:buNone/>
            </a:pPr>
            <a:r>
              <a:rPr lang="en-US" sz="4200" b="1" dirty="0" smtClean="0">
                <a:solidFill>
                  <a:srgbClr val="000000"/>
                </a:solidFill>
                <a:sym typeface="Wingdings"/>
              </a:rPr>
              <a:t>		</a:t>
            </a:r>
            <a:r>
              <a:rPr lang="en-US" sz="4200" b="1" smtClean="0">
                <a:solidFill>
                  <a:srgbClr val="000000"/>
                </a:solidFill>
                <a:sym typeface="Wingdings"/>
              </a:rPr>
              <a:t>	Due </a:t>
            </a:r>
            <a:r>
              <a:rPr lang="en-US" sz="4200" b="1" dirty="0" smtClean="0">
                <a:solidFill>
                  <a:srgbClr val="000000"/>
                </a:solidFill>
                <a:sym typeface="Wingdings"/>
              </a:rPr>
              <a:t>Friday</a:t>
            </a:r>
            <a:endParaRPr lang="en-US" sz="4200" b="1" dirty="0" smtClean="0">
              <a:solidFill>
                <a:srgbClr val="000000"/>
              </a:solidFill>
            </a:endParaRPr>
          </a:p>
          <a:p>
            <a:pPr marL="514350" indent="-514350">
              <a:buSzPct val="111000"/>
              <a:buFont typeface="+mj-lt"/>
              <a:buAutoNum type="arabicPeriod" startAt="5"/>
            </a:pPr>
            <a:endParaRPr lang="en-US" sz="4200" dirty="0" smtClean="0">
              <a:solidFill>
                <a:srgbClr val="000000"/>
              </a:solidFill>
            </a:endParaRPr>
          </a:p>
          <a:p>
            <a:pPr marL="514350" indent="-514350">
              <a:buSzPct val="111000"/>
              <a:buFont typeface="+mj-lt"/>
              <a:buAutoNum type="arabicPeriod" startAt="5"/>
            </a:pPr>
            <a:endParaRPr lang="en-US" sz="4200" dirty="0" smtClean="0">
              <a:solidFill>
                <a:srgbClr val="000000"/>
              </a:solidFill>
            </a:endParaRPr>
          </a:p>
          <a:p>
            <a:pPr>
              <a:buSzPct val="111000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Assignment </a:t>
            </a:r>
            <a:r>
              <a:rPr lang="en-US" sz="2500" dirty="0" smtClean="0"/>
              <a:t>last slide</a:t>
            </a:r>
            <a:endParaRPr lang="en-US" sz="2500" dirty="0"/>
          </a:p>
        </p:txBody>
      </p:sp>
      <p:sp>
        <p:nvSpPr>
          <p:cNvPr id="5" name="Explosion 1 4"/>
          <p:cNvSpPr/>
          <p:nvPr/>
        </p:nvSpPr>
        <p:spPr>
          <a:xfrm>
            <a:off x="609600" y="5029200"/>
            <a:ext cx="5943600" cy="1828800"/>
          </a:xfrm>
          <a:prstGeom prst="irregularSeal1">
            <a:avLst/>
          </a:prstGeom>
          <a:noFill/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121</Words>
  <Application>Microsoft Macintosh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Publishing Your Writing</vt:lpstr>
      <vt:lpstr>Assignment</vt:lpstr>
      <vt:lpstr>Assignment continued</vt:lpstr>
      <vt:lpstr>Assignment last slide</vt:lpstr>
    </vt:vector>
  </TitlesOfParts>
  <Company>Robbinsdale Area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Revising &amp; Editing</dc:title>
  <dc:creator>Admin</dc:creator>
  <cp:lastModifiedBy>Anoka-Hennepin</cp:lastModifiedBy>
  <cp:revision>8</cp:revision>
  <dcterms:created xsi:type="dcterms:W3CDTF">2012-05-29T12:53:48Z</dcterms:created>
  <dcterms:modified xsi:type="dcterms:W3CDTF">2012-05-29T15:15:56Z</dcterms:modified>
</cp:coreProperties>
</file>