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8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5531"/>
            <a:ext cx="7772400" cy="319492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Cave Art: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smtClean="0"/>
              <a:t>6</a:t>
            </a:r>
            <a:r>
              <a:rPr lang="en-US" sz="5400" baseline="30000" smtClean="0"/>
              <a:t>th</a:t>
            </a:r>
            <a:r>
              <a:rPr lang="en-US" sz="5400" smtClean="0"/>
              <a:t> Grade </a:t>
            </a:r>
            <a:r>
              <a:rPr lang="en-US" sz="5400" dirty="0" smtClean="0"/>
              <a:t>Student Work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40290"/>
            <a:ext cx="6400800" cy="3404322"/>
          </a:xfrm>
        </p:spPr>
        <p:txBody>
          <a:bodyPr/>
          <a:lstStyle/>
          <a:p>
            <a:r>
              <a:rPr lang="en-US" dirty="0" smtClean="0"/>
              <a:t>Learning Targets:</a:t>
            </a:r>
          </a:p>
          <a:p>
            <a:r>
              <a:rPr lang="en-US" dirty="0" smtClean="0"/>
              <a:t>* Space</a:t>
            </a:r>
          </a:p>
          <a:p>
            <a:r>
              <a:rPr lang="en-US" dirty="0" smtClean="0"/>
              <a:t>* Color</a:t>
            </a:r>
          </a:p>
          <a:p>
            <a:r>
              <a:rPr lang="en-US" dirty="0" smtClean="0"/>
              <a:t>* Changes in Technology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4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49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416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_35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411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5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292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50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630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ve Art Example 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036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ve Art Exampl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0806657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</TotalTime>
  <Words>14</Words>
  <Application>Microsoft Macintosh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 Black </vt:lpstr>
      <vt:lpstr>Cave Art:  6th Grade Student 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Cave Art  Student Work </dc:title>
  <dc:creator>Lisa Moat</dc:creator>
  <cp:lastModifiedBy>Lisa Moat</cp:lastModifiedBy>
  <cp:revision>4</cp:revision>
  <dcterms:created xsi:type="dcterms:W3CDTF">2014-10-30T13:16:08Z</dcterms:created>
  <dcterms:modified xsi:type="dcterms:W3CDTF">2014-10-31T14:49:08Z</dcterms:modified>
</cp:coreProperties>
</file>