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715"/>
            <a:ext cx="7772400" cy="3406736"/>
          </a:xfrm>
        </p:spPr>
        <p:txBody>
          <a:bodyPr>
            <a:normAutofit/>
          </a:bodyPr>
          <a:lstStyle/>
          <a:p>
            <a:r>
              <a:rPr lang="en-US" dirty="0" smtClean="0"/>
              <a:t>Illuminated Letters</a:t>
            </a:r>
            <a:br>
              <a:rPr lang="en-US" dirty="0" smtClean="0"/>
            </a:br>
            <a:r>
              <a:rPr lang="en-US" dirty="0" smtClean="0"/>
              <a:t>By</a:t>
            </a:r>
            <a:br>
              <a:rPr lang="en-US" dirty="0" smtClean="0"/>
            </a:br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Tin and Markers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7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884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338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25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0795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238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606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807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408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tter 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6823341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</TotalTime>
  <Words>5</Words>
  <Application>Microsoft Macintosh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Illuminated Letters By 6th Graders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Illuminated Letters By 6th Graders</dc:title>
  <dc:creator>Lisa Moat</dc:creator>
  <cp:lastModifiedBy>Lisa Moat</cp:lastModifiedBy>
  <cp:revision>1</cp:revision>
  <dcterms:created xsi:type="dcterms:W3CDTF">2014-11-04T16:25:54Z</dcterms:created>
  <dcterms:modified xsi:type="dcterms:W3CDTF">2014-11-04T16:28:23Z</dcterms:modified>
</cp:coreProperties>
</file>