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27A2-138B-D648-AA80-02672B69FA44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19A6A-41D0-244F-9F99-E0F09DE619A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9639"/>
            <a:ext cx="7772400" cy="2970811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Student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American Clay Relief Project:</a:t>
            </a:r>
          </a:p>
          <a:p>
            <a:r>
              <a:rPr lang="en-US" dirty="0" smtClean="0"/>
              <a:t>Clay, Paint, Raffia, Beads, Feathers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8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8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8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8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8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6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23223" y="274637"/>
            <a:ext cx="10383422" cy="614907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9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9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49167" y="274638"/>
            <a:ext cx="10875429" cy="62120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6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303562" y="786715"/>
            <a:ext cx="8229600" cy="507145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57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Macintosh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6th Grade Student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Anoka-Hennipen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Student Work</dc:title>
  <dc:creator>Support</dc:creator>
  <cp:lastModifiedBy>Lisa Moat</cp:lastModifiedBy>
  <cp:revision>3</cp:revision>
  <dcterms:created xsi:type="dcterms:W3CDTF">2012-01-10T17:33:47Z</dcterms:created>
  <dcterms:modified xsi:type="dcterms:W3CDTF">2014-10-30T13:25:36Z</dcterms:modified>
</cp:coreProperties>
</file>