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3" d="100"/>
          <a:sy n="133" d="100"/>
        </p:scale>
        <p:origin x="-17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D0EB-6F7E-F640-92F4-3F00DF58EA4A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F0F9-963E-B24D-A1A6-9ACEA457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95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D0EB-6F7E-F640-92F4-3F00DF58EA4A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F0F9-963E-B24D-A1A6-9ACEA457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6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D0EB-6F7E-F640-92F4-3F00DF58EA4A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F0F9-963E-B24D-A1A6-9ACEA457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7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D0EB-6F7E-F640-92F4-3F00DF58EA4A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F0F9-963E-B24D-A1A6-9ACEA457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8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D0EB-6F7E-F640-92F4-3F00DF58EA4A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F0F9-963E-B24D-A1A6-9ACEA457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54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D0EB-6F7E-F640-92F4-3F00DF58EA4A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F0F9-963E-B24D-A1A6-9ACEA457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73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D0EB-6F7E-F640-92F4-3F00DF58EA4A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F0F9-963E-B24D-A1A6-9ACEA457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7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D0EB-6F7E-F640-92F4-3F00DF58EA4A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F0F9-963E-B24D-A1A6-9ACEA457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26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D0EB-6F7E-F640-92F4-3F00DF58EA4A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F0F9-963E-B24D-A1A6-9ACEA457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53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D0EB-6F7E-F640-92F4-3F00DF58EA4A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F0F9-963E-B24D-A1A6-9ACEA457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9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D0EB-6F7E-F640-92F4-3F00DF58EA4A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F0F9-963E-B24D-A1A6-9ACEA457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5D0EB-6F7E-F640-92F4-3F00DF58EA4A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EF0F9-963E-B24D-A1A6-9ACEA457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4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7583"/>
            <a:ext cx="7772400" cy="348286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Jackson’s Student Koi Fish Watercolors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10332"/>
            <a:ext cx="6400800" cy="3880223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Learning Targets: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Line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Shape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Pattern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Movement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163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MG_37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528" y="0"/>
            <a:ext cx="4903454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6268880" cy="4525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464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377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29" r="-59529"/>
          <a:stretch>
            <a:fillRect/>
          </a:stretch>
        </p:blipFill>
        <p:spPr>
          <a:xfrm>
            <a:off x="-2705598" y="274638"/>
            <a:ext cx="9713891" cy="6055740"/>
          </a:xfrm>
        </p:spPr>
      </p:pic>
      <p:pic>
        <p:nvPicPr>
          <p:cNvPr id="5" name="Picture 4" descr="IMG_377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196" y="0"/>
            <a:ext cx="5143500" cy="64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97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377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41" r="-71241"/>
          <a:stretch>
            <a:fillRect/>
          </a:stretch>
        </p:blipFill>
        <p:spPr>
          <a:xfrm>
            <a:off x="-2317897" y="470330"/>
            <a:ext cx="9455537" cy="5655833"/>
          </a:xfrm>
        </p:spPr>
      </p:pic>
      <p:pic>
        <p:nvPicPr>
          <p:cNvPr id="5" name="Picture 4" descr="IMG_377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530" y="274638"/>
            <a:ext cx="4418887" cy="589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98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376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21" r="-71221"/>
          <a:stretch>
            <a:fillRect/>
          </a:stretch>
        </p:blipFill>
        <p:spPr>
          <a:xfrm>
            <a:off x="-2494279" y="424375"/>
            <a:ext cx="9267394" cy="5454750"/>
          </a:xfrm>
        </p:spPr>
      </p:pic>
      <p:pic>
        <p:nvPicPr>
          <p:cNvPr id="5" name="Picture 4" descr="IMG_376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030" y="424375"/>
            <a:ext cx="4251372" cy="566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02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376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41" r="-71241"/>
          <a:stretch>
            <a:fillRect/>
          </a:stretch>
        </p:blipFill>
        <p:spPr>
          <a:xfrm>
            <a:off x="-2059200" y="681979"/>
            <a:ext cx="8949904" cy="5655717"/>
          </a:xfrm>
        </p:spPr>
      </p:pic>
      <p:pic>
        <p:nvPicPr>
          <p:cNvPr id="5" name="Picture 4" descr="IMG_376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280" y="681979"/>
            <a:ext cx="4303520" cy="573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97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377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21" r="-71221"/>
          <a:stretch>
            <a:fillRect/>
          </a:stretch>
        </p:blipFill>
        <p:spPr>
          <a:xfrm>
            <a:off x="-2705939" y="364506"/>
            <a:ext cx="9314430" cy="5579095"/>
          </a:xfrm>
        </p:spPr>
      </p:pic>
      <p:pic>
        <p:nvPicPr>
          <p:cNvPr id="6" name="Picture 5" descr="IMG_376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658" y="0"/>
            <a:ext cx="5082065" cy="677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5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376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21" r="-71221"/>
          <a:stretch>
            <a:fillRect/>
          </a:stretch>
        </p:blipFill>
        <p:spPr>
          <a:xfrm>
            <a:off x="-2117995" y="1417638"/>
            <a:ext cx="8229600" cy="4525963"/>
          </a:xfrm>
        </p:spPr>
      </p:pic>
      <p:pic>
        <p:nvPicPr>
          <p:cNvPr id="5" name="Picture 4" descr="IMG_377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792" y="274638"/>
            <a:ext cx="4816604" cy="64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28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12</Words>
  <Application>Microsoft Macintosh PowerPoint</Application>
  <PresentationFormat>On-screen Show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Jackson’s Student Koi Fish Watercolors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Koi Fish Watercolors</dc:title>
  <dc:creator>Anoka-Hennepin</dc:creator>
  <cp:lastModifiedBy>Anoka-Hennepin</cp:lastModifiedBy>
  <cp:revision>8</cp:revision>
  <dcterms:created xsi:type="dcterms:W3CDTF">2013-11-14T20:45:19Z</dcterms:created>
  <dcterms:modified xsi:type="dcterms:W3CDTF">2014-10-15T18:15:30Z</dcterms:modified>
</cp:coreProperties>
</file>